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3" r:id="rId2"/>
    <p:sldId id="264" r:id="rId3"/>
    <p:sldId id="270" r:id="rId4"/>
    <p:sldId id="265" r:id="rId5"/>
    <p:sldId id="266" r:id="rId6"/>
    <p:sldId id="256" r:id="rId7"/>
    <p:sldId id="267" r:id="rId8"/>
    <p:sldId id="268" r:id="rId9"/>
    <p:sldId id="271" r:id="rId10"/>
    <p:sldId id="258" r:id="rId11"/>
    <p:sldId id="259" r:id="rId12"/>
    <p:sldId id="272" r:id="rId13"/>
    <p:sldId id="260" r:id="rId14"/>
    <p:sldId id="261" r:id="rId15"/>
    <p:sldId id="262" r:id="rId16"/>
    <p:sldId id="25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4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ET%20User%2012\Documents\RET%202010\Data\Data%20%20with%20Charts%202%20%20WI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ET%20User%2012\Documents\RET%202010\Data\Data%20%20with%20Charts%202%20%20WI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a:pPr>
            <a:r>
              <a:rPr lang="en-US" sz="2800" dirty="0"/>
              <a:t>Current Density </a:t>
            </a:r>
            <a:r>
              <a:rPr lang="en-US" sz="2800" dirty="0" err="1"/>
              <a:t>vs</a:t>
            </a:r>
            <a:r>
              <a:rPr lang="en-US" sz="2800" dirty="0"/>
              <a:t> Voltage</a:t>
            </a:r>
          </a:p>
        </c:rich>
      </c:tx>
    </c:title>
    <c:plotArea>
      <c:layout/>
      <c:scatterChart>
        <c:scatterStyle val="smoothMarker"/>
        <c:ser>
          <c:idx val="0"/>
          <c:order val="0"/>
          <c:tx>
            <c:v>Synthetic</c:v>
          </c:tx>
          <c:spPr>
            <a:ln w="38100">
              <a:solidFill>
                <a:schemeClr val="tx1"/>
              </a:solidFill>
              <a:prstDash val="dash"/>
            </a:ln>
          </c:spPr>
          <c:marker>
            <c:symbol val="none"/>
          </c:marker>
          <c:xVal>
            <c:numRef>
              <c:f>'syn21B Light'!$C$3:$C$202</c:f>
              <c:numCache>
                <c:formatCode>General</c:formatCode>
                <c:ptCount val="200"/>
                <c:pt idx="0">
                  <c:v>-1000.092</c:v>
                </c:pt>
                <c:pt idx="1">
                  <c:v>-990.0086</c:v>
                </c:pt>
                <c:pt idx="2">
                  <c:v>-979.94149999999968</c:v>
                </c:pt>
                <c:pt idx="3">
                  <c:v>-969.91879999999992</c:v>
                </c:pt>
                <c:pt idx="4">
                  <c:v>-959.85839999999996</c:v>
                </c:pt>
                <c:pt idx="5">
                  <c:v>-949.82989999999961</c:v>
                </c:pt>
                <c:pt idx="6">
                  <c:v>-939.77069999999992</c:v>
                </c:pt>
                <c:pt idx="7">
                  <c:v>-929.70620000000008</c:v>
                </c:pt>
                <c:pt idx="8">
                  <c:v>-919.6771</c:v>
                </c:pt>
                <c:pt idx="9">
                  <c:v>-909.60550000000001</c:v>
                </c:pt>
                <c:pt idx="10">
                  <c:v>-899.53570000000002</c:v>
                </c:pt>
                <c:pt idx="11">
                  <c:v>-889.50200000000007</c:v>
                </c:pt>
                <c:pt idx="12">
                  <c:v>-879.43680000000006</c:v>
                </c:pt>
                <c:pt idx="13">
                  <c:v>-869.40499999999997</c:v>
                </c:pt>
                <c:pt idx="14">
                  <c:v>-859.34149999999966</c:v>
                </c:pt>
                <c:pt idx="15">
                  <c:v>-849.26990000000001</c:v>
                </c:pt>
                <c:pt idx="16">
                  <c:v>-839.23210000000006</c:v>
                </c:pt>
                <c:pt idx="17">
                  <c:v>-829.16519999999969</c:v>
                </c:pt>
                <c:pt idx="18">
                  <c:v>-819.1327</c:v>
                </c:pt>
                <c:pt idx="19">
                  <c:v>-809.06389999999999</c:v>
                </c:pt>
                <c:pt idx="20">
                  <c:v>-798.99670000000003</c:v>
                </c:pt>
                <c:pt idx="21">
                  <c:v>-788.98040000000003</c:v>
                </c:pt>
                <c:pt idx="22">
                  <c:v>-778.9307</c:v>
                </c:pt>
                <c:pt idx="23">
                  <c:v>-768.90809999999999</c:v>
                </c:pt>
                <c:pt idx="24">
                  <c:v>-758.84799999999939</c:v>
                </c:pt>
                <c:pt idx="25">
                  <c:v>-748.78090000000032</c:v>
                </c:pt>
                <c:pt idx="26">
                  <c:v>-738.75279999999998</c:v>
                </c:pt>
                <c:pt idx="27">
                  <c:v>-728.69810000000041</c:v>
                </c:pt>
                <c:pt idx="28">
                  <c:v>-718.63649999999996</c:v>
                </c:pt>
                <c:pt idx="29">
                  <c:v>-708.61080000000004</c:v>
                </c:pt>
                <c:pt idx="30">
                  <c:v>-698.55649999999969</c:v>
                </c:pt>
                <c:pt idx="31">
                  <c:v>-688.52759999999967</c:v>
                </c:pt>
                <c:pt idx="32">
                  <c:v>-678.46629999999936</c:v>
                </c:pt>
                <c:pt idx="33">
                  <c:v>-668.4060999999997</c:v>
                </c:pt>
                <c:pt idx="34">
                  <c:v>-658.37109999999996</c:v>
                </c:pt>
                <c:pt idx="35">
                  <c:v>-648.30559999999969</c:v>
                </c:pt>
                <c:pt idx="36">
                  <c:v>-638.26719999999966</c:v>
                </c:pt>
                <c:pt idx="37">
                  <c:v>-628.20640000000003</c:v>
                </c:pt>
                <c:pt idx="38">
                  <c:v>-618.1324999999996</c:v>
                </c:pt>
                <c:pt idx="39">
                  <c:v>-608.10359999999991</c:v>
                </c:pt>
                <c:pt idx="40">
                  <c:v>-598.03519999999969</c:v>
                </c:pt>
                <c:pt idx="41">
                  <c:v>-588.00070000000005</c:v>
                </c:pt>
                <c:pt idx="42">
                  <c:v>-577.93589999999961</c:v>
                </c:pt>
                <c:pt idx="43">
                  <c:v>-567.86729999999943</c:v>
                </c:pt>
                <c:pt idx="44">
                  <c:v>-557.8288</c:v>
                </c:pt>
                <c:pt idx="45">
                  <c:v>-547.76219999999967</c:v>
                </c:pt>
                <c:pt idx="46">
                  <c:v>-537.7269</c:v>
                </c:pt>
                <c:pt idx="47">
                  <c:v>-527.66070000000002</c:v>
                </c:pt>
                <c:pt idx="48">
                  <c:v>-517.59880000000032</c:v>
                </c:pt>
                <c:pt idx="49">
                  <c:v>-507.57870000000003</c:v>
                </c:pt>
                <c:pt idx="50">
                  <c:v>-497.52009999999984</c:v>
                </c:pt>
                <c:pt idx="51">
                  <c:v>-487.45149999999984</c:v>
                </c:pt>
                <c:pt idx="52">
                  <c:v>-477.42409999999984</c:v>
                </c:pt>
                <c:pt idx="53">
                  <c:v>-467.36450000000002</c:v>
                </c:pt>
                <c:pt idx="54">
                  <c:v>-457.34500000000008</c:v>
                </c:pt>
                <c:pt idx="55">
                  <c:v>-447.28649999999976</c:v>
                </c:pt>
                <c:pt idx="56">
                  <c:v>-437.22579999999977</c:v>
                </c:pt>
                <c:pt idx="57">
                  <c:v>-427.20109999999977</c:v>
                </c:pt>
                <c:pt idx="58">
                  <c:v>-417.13889999999981</c:v>
                </c:pt>
                <c:pt idx="59">
                  <c:v>-407.10919999999999</c:v>
                </c:pt>
                <c:pt idx="60">
                  <c:v>-397.06659999999977</c:v>
                </c:pt>
                <c:pt idx="61">
                  <c:v>-386.98409999999984</c:v>
                </c:pt>
                <c:pt idx="62">
                  <c:v>-376.98099999999977</c:v>
                </c:pt>
                <c:pt idx="63">
                  <c:v>-366.90410000000003</c:v>
                </c:pt>
                <c:pt idx="64">
                  <c:v>-356.85289999999998</c:v>
                </c:pt>
                <c:pt idx="65">
                  <c:v>-346.77329999999984</c:v>
                </c:pt>
                <c:pt idx="66">
                  <c:v>-336.72799999999984</c:v>
                </c:pt>
                <c:pt idx="67">
                  <c:v>-326.67439999999999</c:v>
                </c:pt>
                <c:pt idx="68">
                  <c:v>-316.58519999999976</c:v>
                </c:pt>
                <c:pt idx="69">
                  <c:v>-306.55710000000005</c:v>
                </c:pt>
                <c:pt idx="70">
                  <c:v>-296.49369999999988</c:v>
                </c:pt>
                <c:pt idx="71">
                  <c:v>-286.44730000000004</c:v>
                </c:pt>
                <c:pt idx="72">
                  <c:v>-276.37779999999981</c:v>
                </c:pt>
                <c:pt idx="73">
                  <c:v>-266.3236999999998</c:v>
                </c:pt>
                <c:pt idx="74">
                  <c:v>-256.24629999999979</c:v>
                </c:pt>
                <c:pt idx="75">
                  <c:v>-246.23649999999998</c:v>
                </c:pt>
                <c:pt idx="76">
                  <c:v>-236.1876</c:v>
                </c:pt>
                <c:pt idx="77">
                  <c:v>-226.6808</c:v>
                </c:pt>
                <c:pt idx="78">
                  <c:v>-214.92830000000009</c:v>
                </c:pt>
                <c:pt idx="79">
                  <c:v>-206.50230000000008</c:v>
                </c:pt>
                <c:pt idx="80">
                  <c:v>-196.01130000000001</c:v>
                </c:pt>
                <c:pt idx="81">
                  <c:v>-185.95780000000011</c:v>
                </c:pt>
                <c:pt idx="82">
                  <c:v>-175.9006</c:v>
                </c:pt>
                <c:pt idx="83">
                  <c:v>-165.8434</c:v>
                </c:pt>
                <c:pt idx="84">
                  <c:v>-155.78349999999998</c:v>
                </c:pt>
                <c:pt idx="85">
                  <c:v>-145.77119999999999</c:v>
                </c:pt>
                <c:pt idx="86">
                  <c:v>-135.73359999999994</c:v>
                </c:pt>
                <c:pt idx="87">
                  <c:v>-125.65279999999997</c:v>
                </c:pt>
                <c:pt idx="88">
                  <c:v>-115.58970000000001</c:v>
                </c:pt>
                <c:pt idx="89">
                  <c:v>-105.5547</c:v>
                </c:pt>
                <c:pt idx="90">
                  <c:v>-95.463110000000043</c:v>
                </c:pt>
                <c:pt idx="91">
                  <c:v>-85.425799999999981</c:v>
                </c:pt>
                <c:pt idx="92">
                  <c:v>-75.381119999999996</c:v>
                </c:pt>
                <c:pt idx="93">
                  <c:v>-65.364989999999992</c:v>
                </c:pt>
                <c:pt idx="94">
                  <c:v>-55.392980000000001</c:v>
                </c:pt>
                <c:pt idx="95">
                  <c:v>-45.79966000000001</c:v>
                </c:pt>
                <c:pt idx="96">
                  <c:v>-35.193430000000021</c:v>
                </c:pt>
                <c:pt idx="97">
                  <c:v>-25.12462</c:v>
                </c:pt>
                <c:pt idx="98">
                  <c:v>-15.091140000000001</c:v>
                </c:pt>
                <c:pt idx="99">
                  <c:v>-5.0242849999999946</c:v>
                </c:pt>
                <c:pt idx="100">
                  <c:v>5.0199230000000004</c:v>
                </c:pt>
                <c:pt idx="101">
                  <c:v>15.08906</c:v>
                </c:pt>
                <c:pt idx="102">
                  <c:v>25.118560000000013</c:v>
                </c:pt>
                <c:pt idx="103">
                  <c:v>35.184639999999995</c:v>
                </c:pt>
                <c:pt idx="104">
                  <c:v>45.247640000000004</c:v>
                </c:pt>
                <c:pt idx="105">
                  <c:v>55.286350000000013</c:v>
                </c:pt>
                <c:pt idx="106">
                  <c:v>65.345299999999995</c:v>
                </c:pt>
                <c:pt idx="107">
                  <c:v>75.414430000000024</c:v>
                </c:pt>
                <c:pt idx="108">
                  <c:v>85.442030000000003</c:v>
                </c:pt>
                <c:pt idx="109">
                  <c:v>95.513200000000026</c:v>
                </c:pt>
                <c:pt idx="110">
                  <c:v>105.554</c:v>
                </c:pt>
                <c:pt idx="111">
                  <c:v>115.61290000000001</c:v>
                </c:pt>
                <c:pt idx="112">
                  <c:v>125.68380000000001</c:v>
                </c:pt>
                <c:pt idx="113">
                  <c:v>135.70669999999998</c:v>
                </c:pt>
                <c:pt idx="114">
                  <c:v>145.75720000000001</c:v>
                </c:pt>
                <c:pt idx="115">
                  <c:v>155.79130000000001</c:v>
                </c:pt>
                <c:pt idx="116">
                  <c:v>165.85380000000001</c:v>
                </c:pt>
                <c:pt idx="117">
                  <c:v>175.9152</c:v>
                </c:pt>
                <c:pt idx="118">
                  <c:v>185.9306</c:v>
                </c:pt>
                <c:pt idx="119">
                  <c:v>196.00040000000001</c:v>
                </c:pt>
                <c:pt idx="120">
                  <c:v>206.01820000000001</c:v>
                </c:pt>
                <c:pt idx="121">
                  <c:v>216.078</c:v>
                </c:pt>
                <c:pt idx="122">
                  <c:v>226.14569999999998</c:v>
                </c:pt>
                <c:pt idx="123">
                  <c:v>236.1678</c:v>
                </c:pt>
                <c:pt idx="124">
                  <c:v>246.2209</c:v>
                </c:pt>
                <c:pt idx="125">
                  <c:v>256.28009999999983</c:v>
                </c:pt>
                <c:pt idx="126">
                  <c:v>266.31109999999984</c:v>
                </c:pt>
                <c:pt idx="127">
                  <c:v>276.38319999999976</c:v>
                </c:pt>
                <c:pt idx="128">
                  <c:v>286.41159999999962</c:v>
                </c:pt>
                <c:pt idx="129">
                  <c:v>296.47109999999964</c:v>
                </c:pt>
                <c:pt idx="130">
                  <c:v>306.55270000000002</c:v>
                </c:pt>
                <c:pt idx="131">
                  <c:v>316.58839999999964</c:v>
                </c:pt>
                <c:pt idx="132">
                  <c:v>326.64890000000008</c:v>
                </c:pt>
                <c:pt idx="133">
                  <c:v>336.67910000000001</c:v>
                </c:pt>
                <c:pt idx="134">
                  <c:v>346.74629999999985</c:v>
                </c:pt>
                <c:pt idx="135">
                  <c:v>356.80009999999999</c:v>
                </c:pt>
                <c:pt idx="136">
                  <c:v>366.84230000000002</c:v>
                </c:pt>
                <c:pt idx="137">
                  <c:v>376.91989999999993</c:v>
                </c:pt>
                <c:pt idx="138">
                  <c:v>386.95420000000001</c:v>
                </c:pt>
                <c:pt idx="139">
                  <c:v>397.01579999999979</c:v>
                </c:pt>
                <c:pt idx="140">
                  <c:v>407.0623999999998</c:v>
                </c:pt>
                <c:pt idx="141">
                  <c:v>417.10309999999993</c:v>
                </c:pt>
                <c:pt idx="142">
                  <c:v>427.15189999999996</c:v>
                </c:pt>
                <c:pt idx="143">
                  <c:v>437.22299999999979</c:v>
                </c:pt>
                <c:pt idx="144">
                  <c:v>447.24799999999999</c:v>
                </c:pt>
                <c:pt idx="145">
                  <c:v>457.30450000000002</c:v>
                </c:pt>
                <c:pt idx="146">
                  <c:v>467.33109999999976</c:v>
                </c:pt>
                <c:pt idx="147">
                  <c:v>477.38459999999981</c:v>
                </c:pt>
                <c:pt idx="148">
                  <c:v>487.44389999999999</c:v>
                </c:pt>
                <c:pt idx="149">
                  <c:v>497.47109999999964</c:v>
                </c:pt>
                <c:pt idx="150">
                  <c:v>507.53309999999965</c:v>
                </c:pt>
                <c:pt idx="151">
                  <c:v>517.55910000000006</c:v>
                </c:pt>
                <c:pt idx="152">
                  <c:v>527.61250000000007</c:v>
                </c:pt>
                <c:pt idx="153">
                  <c:v>537.67699999999991</c:v>
                </c:pt>
                <c:pt idx="154">
                  <c:v>547.71609999999998</c:v>
                </c:pt>
                <c:pt idx="155">
                  <c:v>557.78570000000036</c:v>
                </c:pt>
                <c:pt idx="156">
                  <c:v>567.85159999999939</c:v>
                </c:pt>
                <c:pt idx="157">
                  <c:v>577.88239999999996</c:v>
                </c:pt>
                <c:pt idx="158">
                  <c:v>587.96170000000006</c:v>
                </c:pt>
                <c:pt idx="159">
                  <c:v>597.97959999999989</c:v>
                </c:pt>
                <c:pt idx="160">
                  <c:v>608.04759999999965</c:v>
                </c:pt>
                <c:pt idx="161">
                  <c:v>618.10860000000002</c:v>
                </c:pt>
                <c:pt idx="162">
                  <c:v>628.15449999999998</c:v>
                </c:pt>
                <c:pt idx="163">
                  <c:v>638.2149000000004</c:v>
                </c:pt>
                <c:pt idx="164">
                  <c:v>648.26430000000005</c:v>
                </c:pt>
                <c:pt idx="165">
                  <c:v>658.32159999999965</c:v>
                </c:pt>
                <c:pt idx="166">
                  <c:v>668.38810000000001</c:v>
                </c:pt>
                <c:pt idx="167">
                  <c:v>678.4051999999997</c:v>
                </c:pt>
                <c:pt idx="168">
                  <c:v>688.47640000000001</c:v>
                </c:pt>
                <c:pt idx="169">
                  <c:v>698.50339999999994</c:v>
                </c:pt>
                <c:pt idx="170">
                  <c:v>708.55559999999957</c:v>
                </c:pt>
                <c:pt idx="171">
                  <c:v>718.6223</c:v>
                </c:pt>
                <c:pt idx="172">
                  <c:v>728.64280000000008</c:v>
                </c:pt>
                <c:pt idx="173">
                  <c:v>738.70159999999998</c:v>
                </c:pt>
                <c:pt idx="174">
                  <c:v>748.76179999999999</c:v>
                </c:pt>
                <c:pt idx="175">
                  <c:v>758.78880000000049</c:v>
                </c:pt>
                <c:pt idx="176">
                  <c:v>768.83819999999969</c:v>
                </c:pt>
                <c:pt idx="177">
                  <c:v>778.87189999999998</c:v>
                </c:pt>
                <c:pt idx="178">
                  <c:v>788.92109999999968</c:v>
                </c:pt>
                <c:pt idx="179">
                  <c:v>798.9864</c:v>
                </c:pt>
                <c:pt idx="180">
                  <c:v>809.03190000000006</c:v>
                </c:pt>
                <c:pt idx="181">
                  <c:v>819.08920000000001</c:v>
                </c:pt>
                <c:pt idx="182">
                  <c:v>829.12149999999997</c:v>
                </c:pt>
                <c:pt idx="183">
                  <c:v>839.19259999999997</c:v>
                </c:pt>
                <c:pt idx="184">
                  <c:v>849.24719999999968</c:v>
                </c:pt>
                <c:pt idx="185">
                  <c:v>859.27810000000034</c:v>
                </c:pt>
                <c:pt idx="186">
                  <c:v>869.34789999999953</c:v>
                </c:pt>
                <c:pt idx="187">
                  <c:v>879.3706999999996</c:v>
                </c:pt>
                <c:pt idx="188">
                  <c:v>889.44009999999957</c:v>
                </c:pt>
                <c:pt idx="189">
                  <c:v>899.50889999999993</c:v>
                </c:pt>
                <c:pt idx="190">
                  <c:v>909.5405999999997</c:v>
                </c:pt>
                <c:pt idx="191">
                  <c:v>919.60759999999959</c:v>
                </c:pt>
                <c:pt idx="192">
                  <c:v>929.67990000000032</c:v>
                </c:pt>
                <c:pt idx="193">
                  <c:v>939.70600000000002</c:v>
                </c:pt>
                <c:pt idx="194">
                  <c:v>949.77050000000031</c:v>
                </c:pt>
                <c:pt idx="195">
                  <c:v>959.7955000000004</c:v>
                </c:pt>
                <c:pt idx="196">
                  <c:v>969.85519999999963</c:v>
                </c:pt>
                <c:pt idx="197">
                  <c:v>979.91470000000004</c:v>
                </c:pt>
                <c:pt idx="198">
                  <c:v>989.9466999999994</c:v>
                </c:pt>
                <c:pt idx="199">
                  <c:v>1000.0009999999999</c:v>
                </c:pt>
              </c:numCache>
            </c:numRef>
          </c:xVal>
          <c:yVal>
            <c:numRef>
              <c:f>'syn21B Light'!$E$3:$E$202</c:f>
              <c:numCache>
                <c:formatCode>0.00000000000</c:formatCode>
                <c:ptCount val="200"/>
                <c:pt idx="0">
                  <c:v>-13.568260683760681</c:v>
                </c:pt>
                <c:pt idx="1">
                  <c:v>-11.631841880341875</c:v>
                </c:pt>
                <c:pt idx="2">
                  <c:v>-10.946316239316252</c:v>
                </c:pt>
                <c:pt idx="3">
                  <c:v>-10.401995726495722</c:v>
                </c:pt>
                <c:pt idx="4">
                  <c:v>-9.8859059829059905</c:v>
                </c:pt>
                <c:pt idx="5">
                  <c:v>-9.3951410256410277</c:v>
                </c:pt>
                <c:pt idx="6">
                  <c:v>-8.9448846153846233</c:v>
                </c:pt>
                <c:pt idx="7">
                  <c:v>-8.5159615384615392</c:v>
                </c:pt>
                <c:pt idx="8">
                  <c:v>-8.0930427350427365</c:v>
                </c:pt>
                <c:pt idx="9">
                  <c:v>-7.6940085470085418</c:v>
                </c:pt>
                <c:pt idx="10">
                  <c:v>-7.3181153846153846</c:v>
                </c:pt>
                <c:pt idx="11">
                  <c:v>-6.9581452991453006</c:v>
                </c:pt>
                <c:pt idx="12">
                  <c:v>-6.6025128205128167</c:v>
                </c:pt>
                <c:pt idx="13">
                  <c:v>-6.2797692307692339</c:v>
                </c:pt>
                <c:pt idx="14">
                  <c:v>-5.9550170940170943</c:v>
                </c:pt>
                <c:pt idx="15">
                  <c:v>-5.6441880341880317</c:v>
                </c:pt>
                <c:pt idx="16">
                  <c:v>-5.3503803418803395</c:v>
                </c:pt>
                <c:pt idx="17">
                  <c:v>-5.0661410256410289</c:v>
                </c:pt>
                <c:pt idx="18">
                  <c:v>-4.7950384615384616</c:v>
                </c:pt>
                <c:pt idx="19">
                  <c:v>-4.5420170940170941</c:v>
                </c:pt>
                <c:pt idx="20">
                  <c:v>-4.2972649572649555</c:v>
                </c:pt>
                <c:pt idx="21">
                  <c:v>-4.0689384615384592</c:v>
                </c:pt>
                <c:pt idx="22">
                  <c:v>-3.8436243589743611</c:v>
                </c:pt>
                <c:pt idx="23">
                  <c:v>-3.6234739316239315</c:v>
                </c:pt>
                <c:pt idx="24">
                  <c:v>-3.4160555555555545</c:v>
                </c:pt>
                <c:pt idx="25">
                  <c:v>-3.2201380341880346</c:v>
                </c:pt>
                <c:pt idx="26">
                  <c:v>-3.0348525641025637</c:v>
                </c:pt>
                <c:pt idx="27">
                  <c:v>-2.8638123931623936</c:v>
                </c:pt>
                <c:pt idx="28">
                  <c:v>-2.7049064102564113</c:v>
                </c:pt>
                <c:pt idx="29">
                  <c:v>-2.5459444444444448</c:v>
                </c:pt>
                <c:pt idx="30">
                  <c:v>-2.4026004273504267</c:v>
                </c:pt>
                <c:pt idx="31">
                  <c:v>-2.2632525641025651</c:v>
                </c:pt>
                <c:pt idx="32">
                  <c:v>-2.1317008547008549</c:v>
                </c:pt>
                <c:pt idx="33">
                  <c:v>-2.0083649572649596</c:v>
                </c:pt>
                <c:pt idx="34">
                  <c:v>-1.8789081196581201</c:v>
                </c:pt>
                <c:pt idx="35">
                  <c:v>-1.7743354700854699</c:v>
                </c:pt>
                <c:pt idx="36">
                  <c:v>-1.6703299145299146</c:v>
                </c:pt>
                <c:pt idx="37">
                  <c:v>-1.5756012820512812</c:v>
                </c:pt>
                <c:pt idx="38">
                  <c:v>-1.4797487179487179</c:v>
                </c:pt>
                <c:pt idx="39">
                  <c:v>-1.3905427350427357</c:v>
                </c:pt>
                <c:pt idx="40">
                  <c:v>-1.3026628205128215</c:v>
                </c:pt>
                <c:pt idx="41">
                  <c:v>-1.2326175213675226</c:v>
                </c:pt>
                <c:pt idx="42">
                  <c:v>-1.1642311965811967</c:v>
                </c:pt>
                <c:pt idx="43">
                  <c:v>-1.1001282051282053</c:v>
                </c:pt>
                <c:pt idx="44">
                  <c:v>-1.0334106837606838</c:v>
                </c:pt>
                <c:pt idx="45">
                  <c:v>-0.97223632478632416</c:v>
                </c:pt>
                <c:pt idx="46">
                  <c:v>-0.91634957264957373</c:v>
                </c:pt>
                <c:pt idx="47">
                  <c:v>-0.86162051282051366</c:v>
                </c:pt>
                <c:pt idx="48">
                  <c:v>-0.81857948717948781</c:v>
                </c:pt>
                <c:pt idx="49">
                  <c:v>-0.78194829059829118</c:v>
                </c:pt>
                <c:pt idx="50">
                  <c:v>-0.73141752136752147</c:v>
                </c:pt>
                <c:pt idx="51">
                  <c:v>-0.69876837606837694</c:v>
                </c:pt>
                <c:pt idx="52">
                  <c:v>-0.65505897435897487</c:v>
                </c:pt>
                <c:pt idx="53">
                  <c:v>-0.62614700854700889</c:v>
                </c:pt>
                <c:pt idx="54">
                  <c:v>-0.58756538461538454</c:v>
                </c:pt>
                <c:pt idx="55">
                  <c:v>-0.56292179487179494</c:v>
                </c:pt>
                <c:pt idx="56">
                  <c:v>-0.53546495726495691</c:v>
                </c:pt>
                <c:pt idx="57">
                  <c:v>-0.50744017094017102</c:v>
                </c:pt>
                <c:pt idx="58">
                  <c:v>-0.47805811965811978</c:v>
                </c:pt>
                <c:pt idx="59">
                  <c:v>-0.45518717948717946</c:v>
                </c:pt>
                <c:pt idx="60">
                  <c:v>-0.43907606837606877</c:v>
                </c:pt>
                <c:pt idx="61">
                  <c:v>-0.40506897435897465</c:v>
                </c:pt>
                <c:pt idx="62">
                  <c:v>-0.37873136752136755</c:v>
                </c:pt>
                <c:pt idx="63">
                  <c:v>-0.36760641025641044</c:v>
                </c:pt>
                <c:pt idx="64">
                  <c:v>-0.33607820512820552</c:v>
                </c:pt>
                <c:pt idx="65">
                  <c:v>-0.30783863247863252</c:v>
                </c:pt>
                <c:pt idx="66">
                  <c:v>-0.28754512820512823</c:v>
                </c:pt>
                <c:pt idx="67">
                  <c:v>-0.25668085470085489</c:v>
                </c:pt>
                <c:pt idx="68">
                  <c:v>-0.2328755982905982</c:v>
                </c:pt>
                <c:pt idx="69">
                  <c:v>-0.21776948717948744</c:v>
                </c:pt>
                <c:pt idx="70">
                  <c:v>-0.18894158119658136</c:v>
                </c:pt>
                <c:pt idx="71">
                  <c:v>-0.17388085470085468</c:v>
                </c:pt>
                <c:pt idx="72">
                  <c:v>-0.14248512820512824</c:v>
                </c:pt>
                <c:pt idx="73">
                  <c:v>-0.11473884615384615</c:v>
                </c:pt>
                <c:pt idx="74">
                  <c:v>-8.8198205128205212E-2</c:v>
                </c:pt>
                <c:pt idx="75">
                  <c:v>-7.1863717948718028E-2</c:v>
                </c:pt>
                <c:pt idx="76">
                  <c:v>-6.0473931623931693E-2</c:v>
                </c:pt>
                <c:pt idx="77">
                  <c:v>-4.414508547008545E-2</c:v>
                </c:pt>
                <c:pt idx="78">
                  <c:v>3.6575944444444473E-2</c:v>
                </c:pt>
                <c:pt idx="79">
                  <c:v>4.4856111111111152E-2</c:v>
                </c:pt>
                <c:pt idx="80">
                  <c:v>3.9435183760683785E-2</c:v>
                </c:pt>
                <c:pt idx="81">
                  <c:v>6.8934829059829089E-2</c:v>
                </c:pt>
                <c:pt idx="82">
                  <c:v>0.10081393162393164</c:v>
                </c:pt>
                <c:pt idx="83">
                  <c:v>0.12476850427350436</c:v>
                </c:pt>
                <c:pt idx="84">
                  <c:v>0.15039427350427359</c:v>
                </c:pt>
                <c:pt idx="85">
                  <c:v>0.17424320512820526</c:v>
                </c:pt>
                <c:pt idx="86">
                  <c:v>0.2007797008547009</c:v>
                </c:pt>
                <c:pt idx="87">
                  <c:v>0.23727713675213694</c:v>
                </c:pt>
                <c:pt idx="88">
                  <c:v>0.25921816239316242</c:v>
                </c:pt>
                <c:pt idx="89">
                  <c:v>0.28381307692307711</c:v>
                </c:pt>
                <c:pt idx="90">
                  <c:v>0.32053380341880355</c:v>
                </c:pt>
                <c:pt idx="91">
                  <c:v>0.34197401709401748</c:v>
                </c:pt>
                <c:pt idx="92">
                  <c:v>0.36595884615384655</c:v>
                </c:pt>
                <c:pt idx="93">
                  <c:v>0.39582722222222255</c:v>
                </c:pt>
                <c:pt idx="94">
                  <c:v>0.44849188034188048</c:v>
                </c:pt>
                <c:pt idx="95">
                  <c:v>0.44855811965811976</c:v>
                </c:pt>
                <c:pt idx="96">
                  <c:v>0.49013205128205145</c:v>
                </c:pt>
                <c:pt idx="97">
                  <c:v>0.50491709401709406</c:v>
                </c:pt>
                <c:pt idx="98">
                  <c:v>0.524816239316239</c:v>
                </c:pt>
                <c:pt idx="99">
                  <c:v>0.5509833333333336</c:v>
                </c:pt>
                <c:pt idx="100">
                  <c:v>0.57753803418803462</c:v>
                </c:pt>
                <c:pt idx="101">
                  <c:v>0.59995854700854723</c:v>
                </c:pt>
                <c:pt idx="102">
                  <c:v>0.6345884615384616</c:v>
                </c:pt>
                <c:pt idx="103">
                  <c:v>0.64471196581196555</c:v>
                </c:pt>
                <c:pt idx="104">
                  <c:v>0.65568632478632449</c:v>
                </c:pt>
                <c:pt idx="105">
                  <c:v>0.69198290598290557</c:v>
                </c:pt>
                <c:pt idx="106">
                  <c:v>0.69901581196581253</c:v>
                </c:pt>
                <c:pt idx="107">
                  <c:v>0.7331504273504279</c:v>
                </c:pt>
                <c:pt idx="108">
                  <c:v>0.73465555555555595</c:v>
                </c:pt>
                <c:pt idx="109">
                  <c:v>0.76465641025641085</c:v>
                </c:pt>
                <c:pt idx="110">
                  <c:v>0.79131666666666656</c:v>
                </c:pt>
                <c:pt idx="111">
                  <c:v>0.80209658119658123</c:v>
                </c:pt>
                <c:pt idx="112">
                  <c:v>0.8237675213675214</c:v>
                </c:pt>
                <c:pt idx="113">
                  <c:v>0.8297320512820513</c:v>
                </c:pt>
                <c:pt idx="114">
                  <c:v>0.86851709401709409</c:v>
                </c:pt>
                <c:pt idx="115">
                  <c:v>0.88884230769230799</c:v>
                </c:pt>
                <c:pt idx="116">
                  <c:v>0.91126837606837652</c:v>
                </c:pt>
                <c:pt idx="117">
                  <c:v>0.905588888888889</c:v>
                </c:pt>
                <c:pt idx="118">
                  <c:v>0.91416538461538466</c:v>
                </c:pt>
                <c:pt idx="119">
                  <c:v>0.94406282051282053</c:v>
                </c:pt>
                <c:pt idx="120">
                  <c:v>0.95642692307692267</c:v>
                </c:pt>
                <c:pt idx="121">
                  <c:v>0.99480512820512823</c:v>
                </c:pt>
                <c:pt idx="122">
                  <c:v>1.0011397435897438</c:v>
                </c:pt>
                <c:pt idx="123">
                  <c:v>1.0029799145299148</c:v>
                </c:pt>
                <c:pt idx="124">
                  <c:v>1.0123551282051291</c:v>
                </c:pt>
                <c:pt idx="125">
                  <c:v>1.0322705128205136</c:v>
                </c:pt>
                <c:pt idx="126">
                  <c:v>1.0671807692307702</c:v>
                </c:pt>
                <c:pt idx="127">
                  <c:v>1.0848811965811964</c:v>
                </c:pt>
                <c:pt idx="128">
                  <c:v>1.089931196581196</c:v>
                </c:pt>
                <c:pt idx="129">
                  <c:v>1.1100038461538471</c:v>
                </c:pt>
                <c:pt idx="130">
                  <c:v>1.1529350427350429</c:v>
                </c:pt>
                <c:pt idx="131">
                  <c:v>1.1644512820512822</c:v>
                </c:pt>
                <c:pt idx="132">
                  <c:v>1.161076923076924</c:v>
                </c:pt>
                <c:pt idx="133">
                  <c:v>1.1738846153846147</c:v>
                </c:pt>
                <c:pt idx="134">
                  <c:v>1.2125799145299139</c:v>
                </c:pt>
                <c:pt idx="135">
                  <c:v>1.19778547008547</c:v>
                </c:pt>
                <c:pt idx="136">
                  <c:v>1.2471431623931624</c:v>
                </c:pt>
                <c:pt idx="137">
                  <c:v>1.2749470085470085</c:v>
                </c:pt>
                <c:pt idx="138">
                  <c:v>1.2787598290598297</c:v>
                </c:pt>
                <c:pt idx="139">
                  <c:v>1.2946679487179489</c:v>
                </c:pt>
                <c:pt idx="140">
                  <c:v>1.302305555555556</c:v>
                </c:pt>
                <c:pt idx="141">
                  <c:v>1.3555782051282053</c:v>
                </c:pt>
                <c:pt idx="142">
                  <c:v>1.3624273504273499</c:v>
                </c:pt>
                <c:pt idx="143">
                  <c:v>1.4158294871794852</c:v>
                </c:pt>
                <c:pt idx="144">
                  <c:v>1.407870085470085</c:v>
                </c:pt>
                <c:pt idx="145">
                  <c:v>1.4472829059829062</c:v>
                </c:pt>
                <c:pt idx="146">
                  <c:v>1.4680880341880349</c:v>
                </c:pt>
                <c:pt idx="147">
                  <c:v>1.4920205128205131</c:v>
                </c:pt>
                <c:pt idx="148">
                  <c:v>1.524806837606838</c:v>
                </c:pt>
                <c:pt idx="149">
                  <c:v>1.5617978632478633</c:v>
                </c:pt>
                <c:pt idx="150">
                  <c:v>1.589238461538462</c:v>
                </c:pt>
                <c:pt idx="151">
                  <c:v>1.613050427350428</c:v>
                </c:pt>
                <c:pt idx="152">
                  <c:v>1.660410683760684</c:v>
                </c:pt>
                <c:pt idx="153">
                  <c:v>1.6712478632478645</c:v>
                </c:pt>
                <c:pt idx="154">
                  <c:v>1.7267854700854699</c:v>
                </c:pt>
                <c:pt idx="155">
                  <c:v>1.7594935897435902</c:v>
                </c:pt>
                <c:pt idx="156">
                  <c:v>1.7968722222222226</c:v>
                </c:pt>
                <c:pt idx="157">
                  <c:v>1.849261111111111</c:v>
                </c:pt>
                <c:pt idx="158">
                  <c:v>1.9079551282051286</c:v>
                </c:pt>
                <c:pt idx="159">
                  <c:v>1.9085837606837617</c:v>
                </c:pt>
                <c:pt idx="160">
                  <c:v>1.9711863247863257</c:v>
                </c:pt>
                <c:pt idx="161">
                  <c:v>2.0441594017094018</c:v>
                </c:pt>
                <c:pt idx="162">
                  <c:v>2.1043064102564117</c:v>
                </c:pt>
                <c:pt idx="163">
                  <c:v>2.1588948717948719</c:v>
                </c:pt>
                <c:pt idx="164">
                  <c:v>2.2317807692307694</c:v>
                </c:pt>
                <c:pt idx="165">
                  <c:v>2.2816871794871796</c:v>
                </c:pt>
                <c:pt idx="166">
                  <c:v>2.3681085470085472</c:v>
                </c:pt>
                <c:pt idx="167">
                  <c:v>2.4327547008546997</c:v>
                </c:pt>
                <c:pt idx="168">
                  <c:v>2.5093448717948719</c:v>
                </c:pt>
                <c:pt idx="169">
                  <c:v>2.583457692307694</c:v>
                </c:pt>
                <c:pt idx="170">
                  <c:v>2.6637619658119687</c:v>
                </c:pt>
                <c:pt idx="171">
                  <c:v>2.7852965811965826</c:v>
                </c:pt>
                <c:pt idx="172">
                  <c:v>2.87439188034188</c:v>
                </c:pt>
                <c:pt idx="173">
                  <c:v>2.9979431623931627</c:v>
                </c:pt>
                <c:pt idx="174">
                  <c:v>3.0826329059829072</c:v>
                </c:pt>
                <c:pt idx="175">
                  <c:v>3.201407692307694</c:v>
                </c:pt>
                <c:pt idx="176">
                  <c:v>3.3059470085470086</c:v>
                </c:pt>
                <c:pt idx="177">
                  <c:v>3.4423495726495732</c:v>
                </c:pt>
                <c:pt idx="178">
                  <c:v>3.5653064102564112</c:v>
                </c:pt>
                <c:pt idx="179">
                  <c:v>3.7101811965811975</c:v>
                </c:pt>
                <c:pt idx="180">
                  <c:v>3.8702179487179502</c:v>
                </c:pt>
                <c:pt idx="181">
                  <c:v>4.0052598290598294</c:v>
                </c:pt>
                <c:pt idx="182">
                  <c:v>4.1546141025641026</c:v>
                </c:pt>
                <c:pt idx="183">
                  <c:v>4.3310512820512823</c:v>
                </c:pt>
                <c:pt idx="184">
                  <c:v>4.4829358974358948</c:v>
                </c:pt>
                <c:pt idx="185">
                  <c:v>4.6732307692307691</c:v>
                </c:pt>
                <c:pt idx="186">
                  <c:v>4.8753760683760685</c:v>
                </c:pt>
                <c:pt idx="187">
                  <c:v>5.0571581196581201</c:v>
                </c:pt>
                <c:pt idx="188">
                  <c:v>5.2707735042735093</c:v>
                </c:pt>
                <c:pt idx="189">
                  <c:v>5.4708034188034222</c:v>
                </c:pt>
                <c:pt idx="190">
                  <c:v>5.6983418803418813</c:v>
                </c:pt>
                <c:pt idx="191">
                  <c:v>5.9137478632478633</c:v>
                </c:pt>
                <c:pt idx="192">
                  <c:v>6.1547435897435898</c:v>
                </c:pt>
                <c:pt idx="193">
                  <c:v>6.4006111111111146</c:v>
                </c:pt>
                <c:pt idx="194">
                  <c:v>6.6373846153846161</c:v>
                </c:pt>
                <c:pt idx="195">
                  <c:v>6.9090598290598324</c:v>
                </c:pt>
                <c:pt idx="196">
                  <c:v>7.1710256410256399</c:v>
                </c:pt>
                <c:pt idx="197">
                  <c:v>7.4490512820512844</c:v>
                </c:pt>
                <c:pt idx="198">
                  <c:v>7.7317350427350426</c:v>
                </c:pt>
                <c:pt idx="199">
                  <c:v>8.0296709401709379</c:v>
                </c:pt>
              </c:numCache>
            </c:numRef>
          </c:yVal>
          <c:smooth val="1"/>
        </c:ser>
        <c:ser>
          <c:idx val="1"/>
          <c:order val="1"/>
          <c:tx>
            <c:v>Spinach</c:v>
          </c:tx>
          <c:spPr>
            <a:ln w="38100">
              <a:solidFill>
                <a:srgbClr val="00B050"/>
              </a:solidFill>
              <a:prstDash val="solid"/>
            </a:ln>
          </c:spPr>
          <c:marker>
            <c:symbol val="none"/>
          </c:marker>
          <c:xVal>
            <c:numRef>
              <c:f>sp20B_light!$C$3:$C$202</c:f>
              <c:numCache>
                <c:formatCode>General</c:formatCode>
                <c:ptCount val="200"/>
                <c:pt idx="0">
                  <c:v>-1000.0880000000004</c:v>
                </c:pt>
                <c:pt idx="1">
                  <c:v>-990.0174999999997</c:v>
                </c:pt>
                <c:pt idx="2">
                  <c:v>-979.96199999999965</c:v>
                </c:pt>
                <c:pt idx="3">
                  <c:v>-969.92869999999959</c:v>
                </c:pt>
                <c:pt idx="4">
                  <c:v>-959.87</c:v>
                </c:pt>
                <c:pt idx="5">
                  <c:v>-949.83729999999946</c:v>
                </c:pt>
                <c:pt idx="6">
                  <c:v>-939.77140000000043</c:v>
                </c:pt>
                <c:pt idx="7">
                  <c:v>-929.71010000000001</c:v>
                </c:pt>
                <c:pt idx="8">
                  <c:v>-919.67840000000035</c:v>
                </c:pt>
                <c:pt idx="9">
                  <c:v>-909.60490000000004</c:v>
                </c:pt>
                <c:pt idx="10">
                  <c:v>-899.54549999999961</c:v>
                </c:pt>
                <c:pt idx="11">
                  <c:v>-889.50779999999997</c:v>
                </c:pt>
                <c:pt idx="12">
                  <c:v>-879.43870000000004</c:v>
                </c:pt>
                <c:pt idx="13">
                  <c:v>-869.40530000000001</c:v>
                </c:pt>
                <c:pt idx="14">
                  <c:v>-859.34449999999958</c:v>
                </c:pt>
                <c:pt idx="15">
                  <c:v>-849.27360000000033</c:v>
                </c:pt>
                <c:pt idx="16">
                  <c:v>-839.24160000000006</c:v>
                </c:pt>
                <c:pt idx="17">
                  <c:v>-829.16980000000001</c:v>
                </c:pt>
                <c:pt idx="18">
                  <c:v>-819.14149999999961</c:v>
                </c:pt>
                <c:pt idx="19">
                  <c:v>-809.07569999999998</c:v>
                </c:pt>
                <c:pt idx="20">
                  <c:v>-799.00990000000002</c:v>
                </c:pt>
                <c:pt idx="21">
                  <c:v>-788.98290000000009</c:v>
                </c:pt>
                <c:pt idx="22">
                  <c:v>-778.92119999999966</c:v>
                </c:pt>
                <c:pt idx="23">
                  <c:v>-768.89459999999997</c:v>
                </c:pt>
                <c:pt idx="24">
                  <c:v>-758.83409999999958</c:v>
                </c:pt>
                <c:pt idx="25">
                  <c:v>-748.77580000000034</c:v>
                </c:pt>
                <c:pt idx="26">
                  <c:v>-738.7420999999996</c:v>
                </c:pt>
                <c:pt idx="27">
                  <c:v>-728.69140000000004</c:v>
                </c:pt>
                <c:pt idx="28">
                  <c:v>-718.62630000000001</c:v>
                </c:pt>
                <c:pt idx="29">
                  <c:v>-708.60329999999999</c:v>
                </c:pt>
                <c:pt idx="30">
                  <c:v>-698.54019999999969</c:v>
                </c:pt>
                <c:pt idx="31">
                  <c:v>-688.51510000000007</c:v>
                </c:pt>
                <c:pt idx="32">
                  <c:v>-678.45609999999965</c:v>
                </c:pt>
                <c:pt idx="33">
                  <c:v>-668.38940000000002</c:v>
                </c:pt>
                <c:pt idx="34">
                  <c:v>-658.36549999999966</c:v>
                </c:pt>
                <c:pt idx="35">
                  <c:v>-648.29930000000036</c:v>
                </c:pt>
                <c:pt idx="36">
                  <c:v>-638.2645</c:v>
                </c:pt>
                <c:pt idx="37">
                  <c:v>-628.18570000000034</c:v>
                </c:pt>
                <c:pt idx="38">
                  <c:v>-618.13779999999997</c:v>
                </c:pt>
                <c:pt idx="39">
                  <c:v>-608.08240000000001</c:v>
                </c:pt>
                <c:pt idx="40">
                  <c:v>-598.0335</c:v>
                </c:pt>
                <c:pt idx="41">
                  <c:v>-588.00480000000005</c:v>
                </c:pt>
                <c:pt idx="42">
                  <c:v>-577.9443</c:v>
                </c:pt>
                <c:pt idx="43">
                  <c:v>-567.86189999999965</c:v>
                </c:pt>
                <c:pt idx="44">
                  <c:v>-557.82869999999957</c:v>
                </c:pt>
                <c:pt idx="45">
                  <c:v>-547.76729999999952</c:v>
                </c:pt>
                <c:pt idx="46">
                  <c:v>-537.71990000000005</c:v>
                </c:pt>
                <c:pt idx="47">
                  <c:v>-527.6768000000003</c:v>
                </c:pt>
                <c:pt idx="48">
                  <c:v>-517.60829999999999</c:v>
                </c:pt>
                <c:pt idx="49">
                  <c:v>-507.58210000000003</c:v>
                </c:pt>
                <c:pt idx="50">
                  <c:v>-497.52289999999999</c:v>
                </c:pt>
                <c:pt idx="51">
                  <c:v>-487.46609999999976</c:v>
                </c:pt>
                <c:pt idx="52">
                  <c:v>-477.42639999999972</c:v>
                </c:pt>
                <c:pt idx="53">
                  <c:v>-467.35949999999997</c:v>
                </c:pt>
                <c:pt idx="54">
                  <c:v>-457.35110000000003</c:v>
                </c:pt>
                <c:pt idx="55">
                  <c:v>-447.27359999999976</c:v>
                </c:pt>
                <c:pt idx="56">
                  <c:v>-437.20499999999993</c:v>
                </c:pt>
                <c:pt idx="57">
                  <c:v>-427.18040000000002</c:v>
                </c:pt>
                <c:pt idx="58">
                  <c:v>-417.09639999999962</c:v>
                </c:pt>
                <c:pt idx="59">
                  <c:v>-407.0795</c:v>
                </c:pt>
                <c:pt idx="60">
                  <c:v>-397.00600000000003</c:v>
                </c:pt>
                <c:pt idx="61">
                  <c:v>-386.95359999999977</c:v>
                </c:pt>
                <c:pt idx="62">
                  <c:v>-376.91469999999993</c:v>
                </c:pt>
                <c:pt idx="63">
                  <c:v>-366.83799999999985</c:v>
                </c:pt>
                <c:pt idx="64">
                  <c:v>-356.80540000000002</c:v>
                </c:pt>
                <c:pt idx="65">
                  <c:v>-346.73079999999976</c:v>
                </c:pt>
                <c:pt idx="66">
                  <c:v>-336.67880000000002</c:v>
                </c:pt>
                <c:pt idx="67">
                  <c:v>-326.59099999999984</c:v>
                </c:pt>
                <c:pt idx="68">
                  <c:v>-316.44240000000002</c:v>
                </c:pt>
                <c:pt idx="69">
                  <c:v>-305.16379999999981</c:v>
                </c:pt>
                <c:pt idx="70">
                  <c:v>-294.96029999999985</c:v>
                </c:pt>
                <c:pt idx="71">
                  <c:v>-285.42159999999973</c:v>
                </c:pt>
                <c:pt idx="72">
                  <c:v>-276.42179999999973</c:v>
                </c:pt>
                <c:pt idx="73">
                  <c:v>-266.3252</c:v>
                </c:pt>
                <c:pt idx="74">
                  <c:v>-256.25279999999981</c:v>
                </c:pt>
                <c:pt idx="75">
                  <c:v>-246.24289999999999</c:v>
                </c:pt>
                <c:pt idx="76">
                  <c:v>-236.16649999999998</c:v>
                </c:pt>
                <c:pt idx="77">
                  <c:v>-226.15700000000001</c:v>
                </c:pt>
                <c:pt idx="78">
                  <c:v>-216.08890000000008</c:v>
                </c:pt>
                <c:pt idx="79">
                  <c:v>-206.02630000000008</c:v>
                </c:pt>
                <c:pt idx="80">
                  <c:v>-196.0093</c:v>
                </c:pt>
                <c:pt idx="81">
                  <c:v>-185.92920000000001</c:v>
                </c:pt>
                <c:pt idx="82">
                  <c:v>-175.91759999999999</c:v>
                </c:pt>
                <c:pt idx="83">
                  <c:v>-165.8415</c:v>
                </c:pt>
                <c:pt idx="84">
                  <c:v>-155.77909999999991</c:v>
                </c:pt>
                <c:pt idx="85">
                  <c:v>-145.7373</c:v>
                </c:pt>
                <c:pt idx="86">
                  <c:v>-135.68130000000008</c:v>
                </c:pt>
                <c:pt idx="87">
                  <c:v>-125.62849999999996</c:v>
                </c:pt>
                <c:pt idx="88">
                  <c:v>-115.59059999999999</c:v>
                </c:pt>
                <c:pt idx="89">
                  <c:v>-105.52970000000001</c:v>
                </c:pt>
                <c:pt idx="90">
                  <c:v>-95.484810000000024</c:v>
                </c:pt>
                <c:pt idx="91">
                  <c:v>-85.451009999999997</c:v>
                </c:pt>
                <c:pt idx="92">
                  <c:v>-75.353469999999987</c:v>
                </c:pt>
                <c:pt idx="93">
                  <c:v>-65.271239999999992</c:v>
                </c:pt>
                <c:pt idx="94">
                  <c:v>-55.362020000000001</c:v>
                </c:pt>
                <c:pt idx="95">
                  <c:v>-44.748460000000009</c:v>
                </c:pt>
                <c:pt idx="96">
                  <c:v>-35.971769999999999</c:v>
                </c:pt>
                <c:pt idx="97">
                  <c:v>-25.13043</c:v>
                </c:pt>
                <c:pt idx="98">
                  <c:v>-15.089500000000006</c:v>
                </c:pt>
                <c:pt idx="99">
                  <c:v>-5.0274319999999966</c:v>
                </c:pt>
                <c:pt idx="100">
                  <c:v>5.0170149999999945</c:v>
                </c:pt>
                <c:pt idx="101">
                  <c:v>15.084359999999998</c:v>
                </c:pt>
                <c:pt idx="102">
                  <c:v>25.112269999999999</c:v>
                </c:pt>
                <c:pt idx="103">
                  <c:v>35.178460000000001</c:v>
                </c:pt>
                <c:pt idx="104">
                  <c:v>45.24783</c:v>
                </c:pt>
                <c:pt idx="105">
                  <c:v>55.276650000000011</c:v>
                </c:pt>
                <c:pt idx="106">
                  <c:v>65.344170000000005</c:v>
                </c:pt>
                <c:pt idx="107">
                  <c:v>75.411389999999997</c:v>
                </c:pt>
                <c:pt idx="108">
                  <c:v>85.443710000000024</c:v>
                </c:pt>
                <c:pt idx="109">
                  <c:v>95.503379999999979</c:v>
                </c:pt>
                <c:pt idx="110">
                  <c:v>105.53529999999999</c:v>
                </c:pt>
                <c:pt idx="111">
                  <c:v>115.60470000000001</c:v>
                </c:pt>
                <c:pt idx="112">
                  <c:v>125.66359999999999</c:v>
                </c:pt>
                <c:pt idx="113">
                  <c:v>135.70189999999999</c:v>
                </c:pt>
                <c:pt idx="114">
                  <c:v>145.74969999999993</c:v>
                </c:pt>
                <c:pt idx="115">
                  <c:v>155.7818</c:v>
                </c:pt>
                <c:pt idx="116">
                  <c:v>165.84530000000001</c:v>
                </c:pt>
                <c:pt idx="117">
                  <c:v>175.90650000000002</c:v>
                </c:pt>
                <c:pt idx="118">
                  <c:v>185.9331</c:v>
                </c:pt>
                <c:pt idx="119">
                  <c:v>195.97919999999999</c:v>
                </c:pt>
                <c:pt idx="120">
                  <c:v>206.0129</c:v>
                </c:pt>
                <c:pt idx="121">
                  <c:v>216.06429999999997</c:v>
                </c:pt>
                <c:pt idx="122">
                  <c:v>226.1301</c:v>
                </c:pt>
                <c:pt idx="123">
                  <c:v>236.15530000000001</c:v>
                </c:pt>
                <c:pt idx="124">
                  <c:v>246.21889999999999</c:v>
                </c:pt>
                <c:pt idx="125">
                  <c:v>256.279</c:v>
                </c:pt>
                <c:pt idx="126">
                  <c:v>266.30709999999999</c:v>
                </c:pt>
                <c:pt idx="127">
                  <c:v>276.38430000000005</c:v>
                </c:pt>
                <c:pt idx="128">
                  <c:v>286.41079999999977</c:v>
                </c:pt>
                <c:pt idx="129">
                  <c:v>296.47719999999964</c:v>
                </c:pt>
                <c:pt idx="130">
                  <c:v>306.54270000000002</c:v>
                </c:pt>
                <c:pt idx="131">
                  <c:v>316.57490000000001</c:v>
                </c:pt>
                <c:pt idx="132">
                  <c:v>326.64600000000002</c:v>
                </c:pt>
                <c:pt idx="133">
                  <c:v>336.66629999999981</c:v>
                </c:pt>
                <c:pt idx="134">
                  <c:v>346.73379999999963</c:v>
                </c:pt>
                <c:pt idx="135">
                  <c:v>356.8030999999998</c:v>
                </c:pt>
                <c:pt idx="136">
                  <c:v>366.83589999999981</c:v>
                </c:pt>
                <c:pt idx="137">
                  <c:v>376.91119999999972</c:v>
                </c:pt>
                <c:pt idx="138">
                  <c:v>386.93589999999983</c:v>
                </c:pt>
                <c:pt idx="139">
                  <c:v>397.00390000000004</c:v>
                </c:pt>
                <c:pt idx="140">
                  <c:v>407.06040000000002</c:v>
                </c:pt>
                <c:pt idx="141">
                  <c:v>417.08619999999974</c:v>
                </c:pt>
                <c:pt idx="142">
                  <c:v>427.1481</c:v>
                </c:pt>
                <c:pt idx="143">
                  <c:v>437.20669999999984</c:v>
                </c:pt>
                <c:pt idx="144">
                  <c:v>447.24160000000001</c:v>
                </c:pt>
                <c:pt idx="145">
                  <c:v>457.28990000000005</c:v>
                </c:pt>
                <c:pt idx="146">
                  <c:v>467.3193</c:v>
                </c:pt>
                <c:pt idx="147">
                  <c:v>477.37200000000001</c:v>
                </c:pt>
                <c:pt idx="148">
                  <c:v>487.44329999999985</c:v>
                </c:pt>
                <c:pt idx="149">
                  <c:v>497.47239999999977</c:v>
                </c:pt>
                <c:pt idx="150">
                  <c:v>507.53280000000001</c:v>
                </c:pt>
                <c:pt idx="151">
                  <c:v>517.55079999999998</c:v>
                </c:pt>
                <c:pt idx="152">
                  <c:v>527.60599999999999</c:v>
                </c:pt>
                <c:pt idx="153">
                  <c:v>537.67570000000035</c:v>
                </c:pt>
                <c:pt idx="154">
                  <c:v>547.70920000000001</c:v>
                </c:pt>
                <c:pt idx="155">
                  <c:v>557.77390000000037</c:v>
                </c:pt>
                <c:pt idx="156">
                  <c:v>567.84979999999996</c:v>
                </c:pt>
                <c:pt idx="157">
                  <c:v>577.87560000000008</c:v>
                </c:pt>
                <c:pt idx="158">
                  <c:v>587.93649999999968</c:v>
                </c:pt>
                <c:pt idx="159">
                  <c:v>597.97630000000004</c:v>
                </c:pt>
                <c:pt idx="160">
                  <c:v>608.03649999999959</c:v>
                </c:pt>
                <c:pt idx="161">
                  <c:v>618.11490000000003</c:v>
                </c:pt>
                <c:pt idx="162">
                  <c:v>628.13319999999999</c:v>
                </c:pt>
                <c:pt idx="163">
                  <c:v>638.21170000000041</c:v>
                </c:pt>
                <c:pt idx="164">
                  <c:v>648.2405</c:v>
                </c:pt>
                <c:pt idx="165">
                  <c:v>658.31139999999959</c:v>
                </c:pt>
                <c:pt idx="166">
                  <c:v>668.37109999999996</c:v>
                </c:pt>
                <c:pt idx="167">
                  <c:v>678.39940000000001</c:v>
                </c:pt>
                <c:pt idx="168">
                  <c:v>688.4580999999996</c:v>
                </c:pt>
                <c:pt idx="169">
                  <c:v>698.48569999999961</c:v>
                </c:pt>
                <c:pt idx="170">
                  <c:v>708.5426999999994</c:v>
                </c:pt>
                <c:pt idx="171">
                  <c:v>718.60170000000005</c:v>
                </c:pt>
                <c:pt idx="172">
                  <c:v>728.62580000000003</c:v>
                </c:pt>
                <c:pt idx="173">
                  <c:v>738.68540000000041</c:v>
                </c:pt>
                <c:pt idx="174">
                  <c:v>748.73500000000001</c:v>
                </c:pt>
                <c:pt idx="175">
                  <c:v>758.77810000000034</c:v>
                </c:pt>
                <c:pt idx="176">
                  <c:v>768.84049999999968</c:v>
                </c:pt>
                <c:pt idx="177">
                  <c:v>778.85029999999938</c:v>
                </c:pt>
                <c:pt idx="178">
                  <c:v>788.9138999999999</c:v>
                </c:pt>
                <c:pt idx="179">
                  <c:v>798.98320000000001</c:v>
                </c:pt>
                <c:pt idx="180">
                  <c:v>809.00700000000006</c:v>
                </c:pt>
                <c:pt idx="181">
                  <c:v>819.0766000000001</c:v>
                </c:pt>
                <c:pt idx="182">
                  <c:v>829.11059999999998</c:v>
                </c:pt>
                <c:pt idx="183">
                  <c:v>839.18150000000003</c:v>
                </c:pt>
                <c:pt idx="184">
                  <c:v>849.24549999999999</c:v>
                </c:pt>
                <c:pt idx="185">
                  <c:v>859.28390000000036</c:v>
                </c:pt>
                <c:pt idx="186">
                  <c:v>869.34949999999969</c:v>
                </c:pt>
                <c:pt idx="187">
                  <c:v>879.3711999999997</c:v>
                </c:pt>
                <c:pt idx="188">
                  <c:v>889.43989999999997</c:v>
                </c:pt>
                <c:pt idx="189">
                  <c:v>899.49270000000001</c:v>
                </c:pt>
                <c:pt idx="190">
                  <c:v>909.54519999999968</c:v>
                </c:pt>
                <c:pt idx="191">
                  <c:v>919.60850000000005</c:v>
                </c:pt>
                <c:pt idx="192">
                  <c:v>929.67330000000049</c:v>
                </c:pt>
                <c:pt idx="193">
                  <c:v>939.70880000000034</c:v>
                </c:pt>
                <c:pt idx="194">
                  <c:v>949.76119999999958</c:v>
                </c:pt>
                <c:pt idx="195">
                  <c:v>959.78870000000063</c:v>
                </c:pt>
                <c:pt idx="196">
                  <c:v>969.85719999999935</c:v>
                </c:pt>
                <c:pt idx="197">
                  <c:v>979.91680000000008</c:v>
                </c:pt>
                <c:pt idx="198">
                  <c:v>989.94199999999967</c:v>
                </c:pt>
                <c:pt idx="199">
                  <c:v>999.99590000000001</c:v>
                </c:pt>
              </c:numCache>
            </c:numRef>
          </c:xVal>
          <c:yVal>
            <c:numRef>
              <c:f>sp20B_light!$E$3:$E$202</c:f>
              <c:numCache>
                <c:formatCode>0.00000000000</c:formatCode>
                <c:ptCount val="200"/>
                <c:pt idx="0">
                  <c:v>-3.97610625</c:v>
                </c:pt>
                <c:pt idx="1">
                  <c:v>-3.0030396875000012</c:v>
                </c:pt>
                <c:pt idx="2">
                  <c:v>-2.7426193749999999</c:v>
                </c:pt>
                <c:pt idx="3">
                  <c:v>-2.5337137500000009</c:v>
                </c:pt>
                <c:pt idx="4">
                  <c:v>-2.3604671875000003</c:v>
                </c:pt>
                <c:pt idx="5">
                  <c:v>-2.1866418749999998</c:v>
                </c:pt>
                <c:pt idx="6">
                  <c:v>-2.0416918750000002</c:v>
                </c:pt>
                <c:pt idx="7">
                  <c:v>-1.9045753124999991</c:v>
                </c:pt>
                <c:pt idx="8">
                  <c:v>-1.780839687499999</c:v>
                </c:pt>
                <c:pt idx="9">
                  <c:v>-1.6623803124999996</c:v>
                </c:pt>
                <c:pt idx="10">
                  <c:v>-1.5563371874999998</c:v>
                </c:pt>
                <c:pt idx="11">
                  <c:v>-1.4544775000000001</c:v>
                </c:pt>
                <c:pt idx="12">
                  <c:v>-1.3602446874999992</c:v>
                </c:pt>
                <c:pt idx="13">
                  <c:v>-1.2760087499999999</c:v>
                </c:pt>
                <c:pt idx="14">
                  <c:v>-1.1963343749999999</c:v>
                </c:pt>
                <c:pt idx="15">
                  <c:v>-1.1209359374999999</c:v>
                </c:pt>
                <c:pt idx="16">
                  <c:v>-1.0525409374999999</c:v>
                </c:pt>
                <c:pt idx="17">
                  <c:v>-0.98692062500000011</c:v>
                </c:pt>
                <c:pt idx="18">
                  <c:v>-0.92358968750000003</c:v>
                </c:pt>
                <c:pt idx="19">
                  <c:v>-0.87080718750000019</c:v>
                </c:pt>
                <c:pt idx="20">
                  <c:v>-0.81554125000000033</c:v>
                </c:pt>
                <c:pt idx="21">
                  <c:v>-0.76823468750000024</c:v>
                </c:pt>
                <c:pt idx="22">
                  <c:v>-0.72149031250000051</c:v>
                </c:pt>
                <c:pt idx="23">
                  <c:v>-0.67806843750000056</c:v>
                </c:pt>
                <c:pt idx="24">
                  <c:v>-0.63839749999999995</c:v>
                </c:pt>
                <c:pt idx="25">
                  <c:v>-0.5974356249999998</c:v>
                </c:pt>
                <c:pt idx="26">
                  <c:v>-0.56501781250000038</c:v>
                </c:pt>
                <c:pt idx="27">
                  <c:v>-0.53237968750000031</c:v>
                </c:pt>
                <c:pt idx="28">
                  <c:v>-0.50359624999999952</c:v>
                </c:pt>
                <c:pt idx="29">
                  <c:v>-0.476033125</c:v>
                </c:pt>
                <c:pt idx="30">
                  <c:v>-0.44854218750000008</c:v>
                </c:pt>
                <c:pt idx="31">
                  <c:v>-0.42535000000000017</c:v>
                </c:pt>
                <c:pt idx="32">
                  <c:v>-0.4024850000000002</c:v>
                </c:pt>
                <c:pt idx="33">
                  <c:v>-0.38370406250000016</c:v>
                </c:pt>
                <c:pt idx="34">
                  <c:v>-0.36426250000000021</c:v>
                </c:pt>
                <c:pt idx="35">
                  <c:v>-0.3475150000000003</c:v>
                </c:pt>
                <c:pt idx="36">
                  <c:v>-0.33435468750000036</c:v>
                </c:pt>
                <c:pt idx="37">
                  <c:v>-0.31920968750000017</c:v>
                </c:pt>
                <c:pt idx="38">
                  <c:v>-0.31612968750000026</c:v>
                </c:pt>
                <c:pt idx="39">
                  <c:v>-0.29531943750000011</c:v>
                </c:pt>
                <c:pt idx="40">
                  <c:v>-0.28257859375000033</c:v>
                </c:pt>
                <c:pt idx="41">
                  <c:v>-0.27149434374999998</c:v>
                </c:pt>
                <c:pt idx="42">
                  <c:v>-0.26193650000000002</c:v>
                </c:pt>
                <c:pt idx="43">
                  <c:v>-0.24966140625000005</c:v>
                </c:pt>
                <c:pt idx="44">
                  <c:v>-0.24064396874999996</c:v>
                </c:pt>
                <c:pt idx="45">
                  <c:v>-0.22992781250000013</c:v>
                </c:pt>
                <c:pt idx="46">
                  <c:v>-0.22095081250000009</c:v>
                </c:pt>
                <c:pt idx="47">
                  <c:v>-0.21345896875000006</c:v>
                </c:pt>
                <c:pt idx="48">
                  <c:v>-0.20449303125000007</c:v>
                </c:pt>
                <c:pt idx="49">
                  <c:v>-0.19577565624999993</c:v>
                </c:pt>
                <c:pt idx="50">
                  <c:v>-0.18593215625000006</c:v>
                </c:pt>
                <c:pt idx="51">
                  <c:v>-0.17877631250000009</c:v>
                </c:pt>
                <c:pt idx="52">
                  <c:v>-0.16917728125000003</c:v>
                </c:pt>
                <c:pt idx="53">
                  <c:v>-0.16001365625000005</c:v>
                </c:pt>
                <c:pt idx="54">
                  <c:v>-0.1528215</c:v>
                </c:pt>
                <c:pt idx="55">
                  <c:v>-0.14194103125000013</c:v>
                </c:pt>
                <c:pt idx="56">
                  <c:v>-0.13346484375000009</c:v>
                </c:pt>
                <c:pt idx="57">
                  <c:v>-0.12442431249999999</c:v>
                </c:pt>
                <c:pt idx="58">
                  <c:v>-0.11355421875000003</c:v>
                </c:pt>
                <c:pt idx="59">
                  <c:v>-0.10580718749999998</c:v>
                </c:pt>
                <c:pt idx="60">
                  <c:v>-9.4205875000000078E-2</c:v>
                </c:pt>
                <c:pt idx="61">
                  <c:v>-8.6669500000000066E-2</c:v>
                </c:pt>
                <c:pt idx="62">
                  <c:v>-7.4306468750000049E-2</c:v>
                </c:pt>
                <c:pt idx="63">
                  <c:v>-6.358815625E-2</c:v>
                </c:pt>
                <c:pt idx="64">
                  <c:v>-5.3094093750000029E-2</c:v>
                </c:pt>
                <c:pt idx="65">
                  <c:v>-4.1429812499999961E-2</c:v>
                </c:pt>
                <c:pt idx="66">
                  <c:v>-3.1816937500000024E-2</c:v>
                </c:pt>
                <c:pt idx="67">
                  <c:v>-2.8593928125000011E-2</c:v>
                </c:pt>
                <c:pt idx="68">
                  <c:v>-2.1807581249999999E-2</c:v>
                </c:pt>
                <c:pt idx="69">
                  <c:v>1.2432621874999996E-2</c:v>
                </c:pt>
                <c:pt idx="70">
                  <c:v>2.8435378125000032E-2</c:v>
                </c:pt>
                <c:pt idx="71">
                  <c:v>3.2801031250000015E-2</c:v>
                </c:pt>
                <c:pt idx="72">
                  <c:v>1.8036275000000011E-2</c:v>
                </c:pt>
                <c:pt idx="73">
                  <c:v>3.7690562500000024E-2</c:v>
                </c:pt>
                <c:pt idx="74">
                  <c:v>5.4220000000000004E-2</c:v>
                </c:pt>
                <c:pt idx="75">
                  <c:v>6.5622406250000043E-2</c:v>
                </c:pt>
                <c:pt idx="76">
                  <c:v>8.2299843750000046E-2</c:v>
                </c:pt>
                <c:pt idx="77">
                  <c:v>9.4360906250000043E-2</c:v>
                </c:pt>
                <c:pt idx="78">
                  <c:v>0.11231003125000004</c:v>
                </c:pt>
                <c:pt idx="79">
                  <c:v>0.12572749999999999</c:v>
                </c:pt>
                <c:pt idx="80">
                  <c:v>0.14111871874999998</c:v>
                </c:pt>
                <c:pt idx="81">
                  <c:v>0.15778606250000013</c:v>
                </c:pt>
                <c:pt idx="82">
                  <c:v>0.16860268750000004</c:v>
                </c:pt>
                <c:pt idx="83">
                  <c:v>0.18632278125000001</c:v>
                </c:pt>
                <c:pt idx="84">
                  <c:v>0.19729312500000004</c:v>
                </c:pt>
                <c:pt idx="85">
                  <c:v>0.21773878125000007</c:v>
                </c:pt>
                <c:pt idx="86">
                  <c:v>0.23369703124999996</c:v>
                </c:pt>
                <c:pt idx="87">
                  <c:v>0.24555171874999998</c:v>
                </c:pt>
                <c:pt idx="88">
                  <c:v>0.25632871875000024</c:v>
                </c:pt>
                <c:pt idx="89">
                  <c:v>0.27016584374999997</c:v>
                </c:pt>
                <c:pt idx="90">
                  <c:v>0.28160287500000036</c:v>
                </c:pt>
                <c:pt idx="91">
                  <c:v>0.28335015624999998</c:v>
                </c:pt>
                <c:pt idx="92">
                  <c:v>0.29027109375000015</c:v>
                </c:pt>
                <c:pt idx="93">
                  <c:v>0.31226471875000017</c:v>
                </c:pt>
                <c:pt idx="94">
                  <c:v>0.32800781250000016</c:v>
                </c:pt>
                <c:pt idx="95">
                  <c:v>0.32800718750000013</c:v>
                </c:pt>
                <c:pt idx="96">
                  <c:v>0.32801062500000028</c:v>
                </c:pt>
                <c:pt idx="97">
                  <c:v>0.33105906250000011</c:v>
                </c:pt>
                <c:pt idx="98">
                  <c:v>0.33514781249999998</c:v>
                </c:pt>
                <c:pt idx="99">
                  <c:v>0.33499468750000033</c:v>
                </c:pt>
                <c:pt idx="100">
                  <c:v>0.34230687500000045</c:v>
                </c:pt>
                <c:pt idx="101">
                  <c:v>0.35201843750000017</c:v>
                </c:pt>
                <c:pt idx="102">
                  <c:v>0.35083468750000013</c:v>
                </c:pt>
                <c:pt idx="103">
                  <c:v>0.36156218750000013</c:v>
                </c:pt>
                <c:pt idx="104">
                  <c:v>0.36128250000000017</c:v>
                </c:pt>
                <c:pt idx="105">
                  <c:v>0.36791781250000016</c:v>
                </c:pt>
                <c:pt idx="106">
                  <c:v>0.37230000000000013</c:v>
                </c:pt>
                <c:pt idx="107">
                  <c:v>0.37140156250000017</c:v>
                </c:pt>
                <c:pt idx="108">
                  <c:v>0.38211000000000017</c:v>
                </c:pt>
                <c:pt idx="109">
                  <c:v>0.37908468750000029</c:v>
                </c:pt>
                <c:pt idx="110">
                  <c:v>0.38938031250000038</c:v>
                </c:pt>
                <c:pt idx="111">
                  <c:v>0.38981062500000035</c:v>
                </c:pt>
                <c:pt idx="112">
                  <c:v>0.39080906250000036</c:v>
                </c:pt>
                <c:pt idx="113">
                  <c:v>0.4030596875000001</c:v>
                </c:pt>
                <c:pt idx="114">
                  <c:v>0.39831125000000017</c:v>
                </c:pt>
                <c:pt idx="115">
                  <c:v>0.40877468750000012</c:v>
                </c:pt>
                <c:pt idx="116">
                  <c:v>0.41254937500000022</c:v>
                </c:pt>
                <c:pt idx="117">
                  <c:v>0.41372406250000016</c:v>
                </c:pt>
                <c:pt idx="118">
                  <c:v>0.42225156249999996</c:v>
                </c:pt>
                <c:pt idx="119">
                  <c:v>0.41742312500000012</c:v>
                </c:pt>
                <c:pt idx="120">
                  <c:v>0.43106218750000014</c:v>
                </c:pt>
                <c:pt idx="121">
                  <c:v>0.42434937500000025</c:v>
                </c:pt>
                <c:pt idx="122">
                  <c:v>0.43315187500000013</c:v>
                </c:pt>
                <c:pt idx="123">
                  <c:v>0.43014875000000002</c:v>
                </c:pt>
                <c:pt idx="124">
                  <c:v>0.44119281250000014</c:v>
                </c:pt>
                <c:pt idx="125">
                  <c:v>0.44612531249999993</c:v>
                </c:pt>
                <c:pt idx="126">
                  <c:v>0.4485859375000002</c:v>
                </c:pt>
                <c:pt idx="127">
                  <c:v>0.45317531249999993</c:v>
                </c:pt>
                <c:pt idx="128">
                  <c:v>0.44867500000000016</c:v>
                </c:pt>
                <c:pt idx="129">
                  <c:v>0.46175500000000003</c:v>
                </c:pt>
                <c:pt idx="130">
                  <c:v>0.45747406250000011</c:v>
                </c:pt>
                <c:pt idx="131">
                  <c:v>0.46373374999999994</c:v>
                </c:pt>
                <c:pt idx="132">
                  <c:v>0.47083843749999998</c:v>
                </c:pt>
                <c:pt idx="133">
                  <c:v>0.4695128125000001</c:v>
                </c:pt>
                <c:pt idx="134">
                  <c:v>0.48222937500000013</c:v>
                </c:pt>
                <c:pt idx="135">
                  <c:v>0.47804281249999997</c:v>
                </c:pt>
                <c:pt idx="136">
                  <c:v>0.48677281250000015</c:v>
                </c:pt>
                <c:pt idx="137">
                  <c:v>0.49525625000000001</c:v>
                </c:pt>
                <c:pt idx="138">
                  <c:v>0.49187750000000025</c:v>
                </c:pt>
                <c:pt idx="139">
                  <c:v>0.5052512499999996</c:v>
                </c:pt>
                <c:pt idx="140">
                  <c:v>0.50034718749999996</c:v>
                </c:pt>
                <c:pt idx="141">
                  <c:v>0.51312374999999966</c:v>
                </c:pt>
                <c:pt idx="142">
                  <c:v>0.51046062499999967</c:v>
                </c:pt>
                <c:pt idx="143">
                  <c:v>0.51202625000000002</c:v>
                </c:pt>
                <c:pt idx="144">
                  <c:v>0.52163906250000025</c:v>
                </c:pt>
                <c:pt idx="145">
                  <c:v>0.51883843750000025</c:v>
                </c:pt>
                <c:pt idx="146">
                  <c:v>0.53226593749999995</c:v>
                </c:pt>
                <c:pt idx="147">
                  <c:v>0.5255921874999997</c:v>
                </c:pt>
                <c:pt idx="148">
                  <c:v>0.53811781250000024</c:v>
                </c:pt>
                <c:pt idx="149">
                  <c:v>0.54427499999999962</c:v>
                </c:pt>
                <c:pt idx="150">
                  <c:v>0.54408124999999996</c:v>
                </c:pt>
                <c:pt idx="151">
                  <c:v>0.55737531250000039</c:v>
                </c:pt>
                <c:pt idx="152">
                  <c:v>0.5535221874999996</c:v>
                </c:pt>
                <c:pt idx="153">
                  <c:v>0.56809656250000029</c:v>
                </c:pt>
                <c:pt idx="154">
                  <c:v>0.56815781250000064</c:v>
                </c:pt>
                <c:pt idx="155">
                  <c:v>0.57166343750000026</c:v>
                </c:pt>
                <c:pt idx="156">
                  <c:v>0.58593656249999981</c:v>
                </c:pt>
                <c:pt idx="157">
                  <c:v>0.58399749999999984</c:v>
                </c:pt>
                <c:pt idx="158">
                  <c:v>0.59748437499999985</c:v>
                </c:pt>
                <c:pt idx="159">
                  <c:v>0.59669593750000072</c:v>
                </c:pt>
                <c:pt idx="160">
                  <c:v>0.60557906250000026</c:v>
                </c:pt>
                <c:pt idx="161">
                  <c:v>0.61704156250000064</c:v>
                </c:pt>
                <c:pt idx="162">
                  <c:v>0.61550312499999971</c:v>
                </c:pt>
                <c:pt idx="163">
                  <c:v>0.63249593750000066</c:v>
                </c:pt>
                <c:pt idx="164">
                  <c:v>0.63300937500000032</c:v>
                </c:pt>
                <c:pt idx="165">
                  <c:v>0.64549218749999993</c:v>
                </c:pt>
                <c:pt idx="166">
                  <c:v>0.65332093750000064</c:v>
                </c:pt>
                <c:pt idx="167">
                  <c:v>0.65624843750000084</c:v>
                </c:pt>
                <c:pt idx="168">
                  <c:v>0.67492937500000039</c:v>
                </c:pt>
                <c:pt idx="169">
                  <c:v>0.67519906250000084</c:v>
                </c:pt>
                <c:pt idx="170">
                  <c:v>0.69155437499999983</c:v>
                </c:pt>
                <c:pt idx="171">
                  <c:v>0.70274375000000033</c:v>
                </c:pt>
                <c:pt idx="172">
                  <c:v>0.7116553125000008</c:v>
                </c:pt>
                <c:pt idx="173">
                  <c:v>0.73326562499999992</c:v>
                </c:pt>
                <c:pt idx="174">
                  <c:v>0.7376193750000003</c:v>
                </c:pt>
                <c:pt idx="175">
                  <c:v>0.76256468749999995</c:v>
                </c:pt>
                <c:pt idx="176">
                  <c:v>0.78067343750000062</c:v>
                </c:pt>
                <c:pt idx="177">
                  <c:v>0.79131031249999995</c:v>
                </c:pt>
                <c:pt idx="178">
                  <c:v>0.81697281250000064</c:v>
                </c:pt>
                <c:pt idx="179">
                  <c:v>0.82682374999999997</c:v>
                </c:pt>
                <c:pt idx="180">
                  <c:v>0.85300906250000064</c:v>
                </c:pt>
                <c:pt idx="181">
                  <c:v>0.8686721875000003</c:v>
                </c:pt>
                <c:pt idx="182">
                  <c:v>0.88861906250000045</c:v>
                </c:pt>
                <c:pt idx="183">
                  <c:v>0.91699406250000015</c:v>
                </c:pt>
                <c:pt idx="184">
                  <c:v>0.93491562499999992</c:v>
                </c:pt>
                <c:pt idx="185">
                  <c:v>0.97230687499999979</c:v>
                </c:pt>
                <c:pt idx="186">
                  <c:v>0.99192374999999966</c:v>
                </c:pt>
                <c:pt idx="187">
                  <c:v>1.0279956249999993</c:v>
                </c:pt>
                <c:pt idx="188">
                  <c:v>1.0617299999999994</c:v>
                </c:pt>
                <c:pt idx="189">
                  <c:v>1.0898228124999989</c:v>
                </c:pt>
                <c:pt idx="190">
                  <c:v>1.1326868750000001</c:v>
                </c:pt>
                <c:pt idx="191">
                  <c:v>1.160666875</c:v>
                </c:pt>
                <c:pt idx="192">
                  <c:v>1.2067774999999998</c:v>
                </c:pt>
                <c:pt idx="193">
                  <c:v>1.2416421874999992</c:v>
                </c:pt>
                <c:pt idx="194">
                  <c:v>1.3006590624999999</c:v>
                </c:pt>
                <c:pt idx="195">
                  <c:v>1.3512503124999993</c:v>
                </c:pt>
                <c:pt idx="196">
                  <c:v>1.3897193749999996</c:v>
                </c:pt>
                <c:pt idx="197">
                  <c:v>1.448226562499999</c:v>
                </c:pt>
                <c:pt idx="198">
                  <c:v>1.4908121875000002</c:v>
                </c:pt>
                <c:pt idx="199">
                  <c:v>1.5462015624999998</c:v>
                </c:pt>
              </c:numCache>
            </c:numRef>
          </c:yVal>
          <c:smooth val="1"/>
        </c:ser>
        <c:ser>
          <c:idx val="2"/>
          <c:order val="2"/>
          <c:tx>
            <c:v>Black Berry</c:v>
          </c:tx>
          <c:spPr>
            <a:ln w="38100">
              <a:solidFill>
                <a:schemeClr val="bg2">
                  <a:lumMod val="50000"/>
                </a:schemeClr>
              </a:solidFill>
              <a:prstDash val="lgDash"/>
            </a:ln>
          </c:spPr>
          <c:marker>
            <c:symbol val="none"/>
          </c:marker>
          <c:xVal>
            <c:numRef>
              <c:f>'Bry21A Light'!$C$3:$C$202</c:f>
              <c:numCache>
                <c:formatCode>General</c:formatCode>
                <c:ptCount val="200"/>
                <c:pt idx="0">
                  <c:v>-1000.0980000000003</c:v>
                </c:pt>
                <c:pt idx="1">
                  <c:v>-990.00339999999994</c:v>
                </c:pt>
                <c:pt idx="2">
                  <c:v>-979.94939999999997</c:v>
                </c:pt>
                <c:pt idx="3">
                  <c:v>-969.92039999999997</c:v>
                </c:pt>
                <c:pt idx="4">
                  <c:v>-959.86059999999952</c:v>
                </c:pt>
                <c:pt idx="5">
                  <c:v>-949.82729999999947</c:v>
                </c:pt>
                <c:pt idx="6">
                  <c:v>-939.76990000000001</c:v>
                </c:pt>
                <c:pt idx="7">
                  <c:v>-929.70699999999999</c:v>
                </c:pt>
                <c:pt idx="8">
                  <c:v>-919.67450000000031</c:v>
                </c:pt>
                <c:pt idx="9">
                  <c:v>-909.6019</c:v>
                </c:pt>
                <c:pt idx="10">
                  <c:v>-899.53879999999992</c:v>
                </c:pt>
                <c:pt idx="11">
                  <c:v>-889.50559999999996</c:v>
                </c:pt>
                <c:pt idx="12">
                  <c:v>-879.43599999999969</c:v>
                </c:pt>
                <c:pt idx="13">
                  <c:v>-869.40499999999997</c:v>
                </c:pt>
                <c:pt idx="14">
                  <c:v>-859.33999999999969</c:v>
                </c:pt>
                <c:pt idx="15">
                  <c:v>-849.27149999999995</c:v>
                </c:pt>
                <c:pt idx="16">
                  <c:v>-839.23509999999999</c:v>
                </c:pt>
                <c:pt idx="17">
                  <c:v>-829.1686999999996</c:v>
                </c:pt>
                <c:pt idx="18">
                  <c:v>-819.1309</c:v>
                </c:pt>
                <c:pt idx="19">
                  <c:v>-809.06009999999958</c:v>
                </c:pt>
                <c:pt idx="20">
                  <c:v>-798.99099999999999</c:v>
                </c:pt>
                <c:pt idx="21">
                  <c:v>-788.97550000000001</c:v>
                </c:pt>
                <c:pt idx="22">
                  <c:v>-778.90989999999999</c:v>
                </c:pt>
                <c:pt idx="23">
                  <c:v>-768.88589999999999</c:v>
                </c:pt>
                <c:pt idx="24">
                  <c:v>-758.83169999999939</c:v>
                </c:pt>
                <c:pt idx="25">
                  <c:v>-748.76310000000001</c:v>
                </c:pt>
                <c:pt idx="26">
                  <c:v>-738.74099999999999</c:v>
                </c:pt>
                <c:pt idx="27">
                  <c:v>-728.67959999999994</c:v>
                </c:pt>
                <c:pt idx="28">
                  <c:v>-718.62479999999994</c:v>
                </c:pt>
                <c:pt idx="29">
                  <c:v>-708.60489999999993</c:v>
                </c:pt>
                <c:pt idx="30">
                  <c:v>-698.54499999999996</c:v>
                </c:pt>
                <c:pt idx="31">
                  <c:v>-688.51440000000002</c:v>
                </c:pt>
                <c:pt idx="32">
                  <c:v>-678.45769999999948</c:v>
                </c:pt>
                <c:pt idx="33">
                  <c:v>-668.39949999999999</c:v>
                </c:pt>
                <c:pt idx="34">
                  <c:v>-658.36419999999964</c:v>
                </c:pt>
                <c:pt idx="35">
                  <c:v>-648.30039999999997</c:v>
                </c:pt>
                <c:pt idx="36">
                  <c:v>-638.26499999999999</c:v>
                </c:pt>
                <c:pt idx="37">
                  <c:v>-628.1958000000003</c:v>
                </c:pt>
                <c:pt idx="38">
                  <c:v>-618.12800000000004</c:v>
                </c:pt>
                <c:pt idx="39">
                  <c:v>-608.09699999999998</c:v>
                </c:pt>
                <c:pt idx="40">
                  <c:v>-598.03189999999961</c:v>
                </c:pt>
                <c:pt idx="41">
                  <c:v>-587.99450000000002</c:v>
                </c:pt>
                <c:pt idx="42">
                  <c:v>-577.9408999999996</c:v>
                </c:pt>
                <c:pt idx="43">
                  <c:v>-567.87310000000002</c:v>
                </c:pt>
                <c:pt idx="44">
                  <c:v>-557.83879999999999</c:v>
                </c:pt>
                <c:pt idx="45">
                  <c:v>-547.77820000000031</c:v>
                </c:pt>
                <c:pt idx="46">
                  <c:v>-537.74209999999971</c:v>
                </c:pt>
                <c:pt idx="47">
                  <c:v>-527.67800000000034</c:v>
                </c:pt>
                <c:pt idx="48">
                  <c:v>-517.61360000000002</c:v>
                </c:pt>
                <c:pt idx="49">
                  <c:v>-507.59160000000003</c:v>
                </c:pt>
                <c:pt idx="50">
                  <c:v>-497.52689999999984</c:v>
                </c:pt>
                <c:pt idx="51">
                  <c:v>-487.47509999999977</c:v>
                </c:pt>
                <c:pt idx="52">
                  <c:v>-477.43899999999974</c:v>
                </c:pt>
                <c:pt idx="53">
                  <c:v>-467.3742000000002</c:v>
                </c:pt>
                <c:pt idx="54">
                  <c:v>-457.36040000000008</c:v>
                </c:pt>
                <c:pt idx="55">
                  <c:v>-447.29869999999977</c:v>
                </c:pt>
                <c:pt idx="56">
                  <c:v>-437.23769999999985</c:v>
                </c:pt>
                <c:pt idx="57">
                  <c:v>-427.21449999999999</c:v>
                </c:pt>
                <c:pt idx="58">
                  <c:v>-417.15240000000017</c:v>
                </c:pt>
                <c:pt idx="59">
                  <c:v>-407.12109999999984</c:v>
                </c:pt>
                <c:pt idx="60">
                  <c:v>-397.06609999999984</c:v>
                </c:pt>
                <c:pt idx="61">
                  <c:v>-386.99939999999964</c:v>
                </c:pt>
                <c:pt idx="62">
                  <c:v>-376.9674</c:v>
                </c:pt>
                <c:pt idx="63">
                  <c:v>-366.89349999999979</c:v>
                </c:pt>
                <c:pt idx="64">
                  <c:v>-356.85850000000005</c:v>
                </c:pt>
                <c:pt idx="65">
                  <c:v>-346.79269999999985</c:v>
                </c:pt>
                <c:pt idx="66">
                  <c:v>-336.72579999999977</c:v>
                </c:pt>
                <c:pt idx="67">
                  <c:v>-326.6941999999998</c:v>
                </c:pt>
                <c:pt idx="68">
                  <c:v>-316.6205999999998</c:v>
                </c:pt>
                <c:pt idx="69">
                  <c:v>-306.55870000000004</c:v>
                </c:pt>
                <c:pt idx="70">
                  <c:v>-296.52269999999999</c:v>
                </c:pt>
                <c:pt idx="71">
                  <c:v>-286.45009999999979</c:v>
                </c:pt>
                <c:pt idx="72">
                  <c:v>-276.41829999999976</c:v>
                </c:pt>
                <c:pt idx="73">
                  <c:v>-266.3459000000002</c:v>
                </c:pt>
                <c:pt idx="74">
                  <c:v>-256.28409999999985</c:v>
                </c:pt>
                <c:pt idx="75">
                  <c:v>-246.25949999999997</c:v>
                </c:pt>
                <c:pt idx="76">
                  <c:v>-236.19490000000002</c:v>
                </c:pt>
                <c:pt idx="77">
                  <c:v>-226.17269999999999</c:v>
                </c:pt>
                <c:pt idx="78">
                  <c:v>-216.1062</c:v>
                </c:pt>
                <c:pt idx="79">
                  <c:v>-206.048</c:v>
                </c:pt>
                <c:pt idx="80">
                  <c:v>-196.01949999999999</c:v>
                </c:pt>
                <c:pt idx="81">
                  <c:v>-185.96820000000008</c:v>
                </c:pt>
                <c:pt idx="82">
                  <c:v>-175.9366</c:v>
                </c:pt>
                <c:pt idx="83">
                  <c:v>-165.88240000000019</c:v>
                </c:pt>
                <c:pt idx="84">
                  <c:v>-155.81659999999999</c:v>
                </c:pt>
                <c:pt idx="85">
                  <c:v>-145.79399999999998</c:v>
                </c:pt>
                <c:pt idx="86">
                  <c:v>-135.72929999999999</c:v>
                </c:pt>
                <c:pt idx="87">
                  <c:v>-125.67610000000001</c:v>
                </c:pt>
                <c:pt idx="88">
                  <c:v>-115.64009999999999</c:v>
                </c:pt>
                <c:pt idx="89">
                  <c:v>-105.56830000000001</c:v>
                </c:pt>
                <c:pt idx="90">
                  <c:v>-95.527170000000012</c:v>
                </c:pt>
                <c:pt idx="91">
                  <c:v>-85.468550000000022</c:v>
                </c:pt>
                <c:pt idx="92">
                  <c:v>-75.397470000000013</c:v>
                </c:pt>
                <c:pt idx="93">
                  <c:v>-65.35939999999998</c:v>
                </c:pt>
                <c:pt idx="94">
                  <c:v>-55.300370000000001</c:v>
                </c:pt>
                <c:pt idx="95">
                  <c:v>-45.261930000000021</c:v>
                </c:pt>
                <c:pt idx="96">
                  <c:v>-35.197190000000013</c:v>
                </c:pt>
                <c:pt idx="97">
                  <c:v>-25.134470000000011</c:v>
                </c:pt>
                <c:pt idx="98">
                  <c:v>-15.103150000000001</c:v>
                </c:pt>
                <c:pt idx="99">
                  <c:v>-5.0252329999999965</c:v>
                </c:pt>
                <c:pt idx="100">
                  <c:v>5.0067130000000004</c:v>
                </c:pt>
                <c:pt idx="101">
                  <c:v>15.08582</c:v>
                </c:pt>
                <c:pt idx="102">
                  <c:v>25.108219999999989</c:v>
                </c:pt>
                <c:pt idx="103">
                  <c:v>35.192300000000024</c:v>
                </c:pt>
                <c:pt idx="104">
                  <c:v>45.313029999999998</c:v>
                </c:pt>
                <c:pt idx="105">
                  <c:v>55.292160000000024</c:v>
                </c:pt>
                <c:pt idx="106">
                  <c:v>65.356549999999999</c:v>
                </c:pt>
                <c:pt idx="107">
                  <c:v>75.427809999999994</c:v>
                </c:pt>
                <c:pt idx="108">
                  <c:v>85.468450000000004</c:v>
                </c:pt>
                <c:pt idx="109">
                  <c:v>95.535479999999978</c:v>
                </c:pt>
                <c:pt idx="110">
                  <c:v>105.57579999999996</c:v>
                </c:pt>
                <c:pt idx="111">
                  <c:v>115.61869999999999</c:v>
                </c:pt>
                <c:pt idx="112">
                  <c:v>125.68260000000001</c:v>
                </c:pt>
                <c:pt idx="113">
                  <c:v>135.70369999999991</c:v>
                </c:pt>
                <c:pt idx="114">
                  <c:v>145.76579999999998</c:v>
                </c:pt>
                <c:pt idx="115">
                  <c:v>155.7953</c:v>
                </c:pt>
                <c:pt idx="116">
                  <c:v>165.85240000000016</c:v>
                </c:pt>
                <c:pt idx="117">
                  <c:v>175.91540000000001</c:v>
                </c:pt>
                <c:pt idx="118">
                  <c:v>185.94120000000001</c:v>
                </c:pt>
                <c:pt idx="119">
                  <c:v>195.99459999999999</c:v>
                </c:pt>
                <c:pt idx="120">
                  <c:v>206.01840000000001</c:v>
                </c:pt>
                <c:pt idx="121">
                  <c:v>216.07640000000001</c:v>
                </c:pt>
                <c:pt idx="122">
                  <c:v>226.13850000000002</c:v>
                </c:pt>
                <c:pt idx="123">
                  <c:v>236.16389999999998</c:v>
                </c:pt>
                <c:pt idx="124">
                  <c:v>246.22319999999999</c:v>
                </c:pt>
                <c:pt idx="125">
                  <c:v>256.28829999999988</c:v>
                </c:pt>
                <c:pt idx="126">
                  <c:v>266.31639999999976</c:v>
                </c:pt>
                <c:pt idx="127">
                  <c:v>276.38249999999999</c:v>
                </c:pt>
                <c:pt idx="128">
                  <c:v>286.41839999999974</c:v>
                </c:pt>
                <c:pt idx="129">
                  <c:v>296.4778</c:v>
                </c:pt>
                <c:pt idx="130">
                  <c:v>306.54730000000001</c:v>
                </c:pt>
                <c:pt idx="131">
                  <c:v>316.58789999999999</c:v>
                </c:pt>
                <c:pt idx="132">
                  <c:v>326.66220000000021</c:v>
                </c:pt>
                <c:pt idx="133">
                  <c:v>336.69549999999981</c:v>
                </c:pt>
                <c:pt idx="134">
                  <c:v>346.7550999999998</c:v>
                </c:pt>
                <c:pt idx="135">
                  <c:v>356.82000000000005</c:v>
                </c:pt>
                <c:pt idx="136">
                  <c:v>366.8536000000002</c:v>
                </c:pt>
                <c:pt idx="137">
                  <c:v>376.92419999999964</c:v>
                </c:pt>
                <c:pt idx="138">
                  <c:v>386.96009999999978</c:v>
                </c:pt>
                <c:pt idx="139">
                  <c:v>397.02449999999999</c:v>
                </c:pt>
                <c:pt idx="140">
                  <c:v>407.07689999999985</c:v>
                </c:pt>
                <c:pt idx="141">
                  <c:v>417.10140000000001</c:v>
                </c:pt>
                <c:pt idx="142">
                  <c:v>427.16629999999981</c:v>
                </c:pt>
                <c:pt idx="143">
                  <c:v>437.23139999999972</c:v>
                </c:pt>
                <c:pt idx="144">
                  <c:v>447.25470000000001</c:v>
                </c:pt>
                <c:pt idx="145">
                  <c:v>457.31389999999999</c:v>
                </c:pt>
                <c:pt idx="146">
                  <c:v>467.33599999999979</c:v>
                </c:pt>
                <c:pt idx="147">
                  <c:v>477.39240000000001</c:v>
                </c:pt>
                <c:pt idx="148">
                  <c:v>487.4547</c:v>
                </c:pt>
                <c:pt idx="149">
                  <c:v>497.48909999999984</c:v>
                </c:pt>
                <c:pt idx="150">
                  <c:v>507.54339999999979</c:v>
                </c:pt>
                <c:pt idx="151">
                  <c:v>517.57410000000004</c:v>
                </c:pt>
                <c:pt idx="152">
                  <c:v>527.61950000000002</c:v>
                </c:pt>
                <c:pt idx="153">
                  <c:v>537.69169999999997</c:v>
                </c:pt>
                <c:pt idx="154">
                  <c:v>547.73009999999999</c:v>
                </c:pt>
                <c:pt idx="155">
                  <c:v>557.80379999999991</c:v>
                </c:pt>
                <c:pt idx="156">
                  <c:v>567.86629999999946</c:v>
                </c:pt>
                <c:pt idx="157">
                  <c:v>577.89850000000001</c:v>
                </c:pt>
                <c:pt idx="158">
                  <c:v>587.96849999999961</c:v>
                </c:pt>
                <c:pt idx="159">
                  <c:v>597.98090000000002</c:v>
                </c:pt>
                <c:pt idx="160">
                  <c:v>608.04719999999952</c:v>
                </c:pt>
                <c:pt idx="161">
                  <c:v>618.11170000000004</c:v>
                </c:pt>
                <c:pt idx="162">
                  <c:v>628.14329999999961</c:v>
                </c:pt>
                <c:pt idx="163">
                  <c:v>638.21629999999959</c:v>
                </c:pt>
                <c:pt idx="164">
                  <c:v>648.255</c:v>
                </c:pt>
                <c:pt idx="165">
                  <c:v>658.31830000000002</c:v>
                </c:pt>
                <c:pt idx="166">
                  <c:v>668.38070000000005</c:v>
                </c:pt>
                <c:pt idx="167">
                  <c:v>678.4067</c:v>
                </c:pt>
                <c:pt idx="168">
                  <c:v>688.46359999999959</c:v>
                </c:pt>
                <c:pt idx="169">
                  <c:v>698.4925999999997</c:v>
                </c:pt>
                <c:pt idx="170">
                  <c:v>708.55609999999967</c:v>
                </c:pt>
                <c:pt idx="171">
                  <c:v>718.61430000000041</c:v>
                </c:pt>
                <c:pt idx="172">
                  <c:v>728.6431</c:v>
                </c:pt>
                <c:pt idx="173">
                  <c:v>738.68599999999992</c:v>
                </c:pt>
                <c:pt idx="174">
                  <c:v>748.7515999999996</c:v>
                </c:pt>
                <c:pt idx="175">
                  <c:v>758.77190000000041</c:v>
                </c:pt>
                <c:pt idx="176">
                  <c:v>768.84009999999967</c:v>
                </c:pt>
                <c:pt idx="177">
                  <c:v>778.85229999999945</c:v>
                </c:pt>
                <c:pt idx="178">
                  <c:v>788.92249999999967</c:v>
                </c:pt>
                <c:pt idx="179">
                  <c:v>798.98230000000001</c:v>
                </c:pt>
                <c:pt idx="180">
                  <c:v>809.00850000000003</c:v>
                </c:pt>
                <c:pt idx="181">
                  <c:v>819.0849000000004</c:v>
                </c:pt>
                <c:pt idx="182">
                  <c:v>829.10770000000002</c:v>
                </c:pt>
                <c:pt idx="183">
                  <c:v>839.18649999999991</c:v>
                </c:pt>
                <c:pt idx="184">
                  <c:v>849.24940000000004</c:v>
                </c:pt>
                <c:pt idx="185">
                  <c:v>859.28360000000043</c:v>
                </c:pt>
                <c:pt idx="186">
                  <c:v>869.34649999999965</c:v>
                </c:pt>
                <c:pt idx="187">
                  <c:v>879.38259999999968</c:v>
                </c:pt>
                <c:pt idx="188">
                  <c:v>889.44739999999967</c:v>
                </c:pt>
                <c:pt idx="189">
                  <c:v>899.51740000000007</c:v>
                </c:pt>
                <c:pt idx="190">
                  <c:v>909.55180000000007</c:v>
                </c:pt>
                <c:pt idx="191">
                  <c:v>919.61680000000001</c:v>
                </c:pt>
                <c:pt idx="192">
                  <c:v>929.6841000000004</c:v>
                </c:pt>
                <c:pt idx="193">
                  <c:v>939.71410000000003</c:v>
                </c:pt>
                <c:pt idx="194">
                  <c:v>949.77210000000002</c:v>
                </c:pt>
                <c:pt idx="195">
                  <c:v>959.80070000000001</c:v>
                </c:pt>
                <c:pt idx="196">
                  <c:v>969.85419999999965</c:v>
                </c:pt>
                <c:pt idx="197">
                  <c:v>979.9177999999996</c:v>
                </c:pt>
                <c:pt idx="198">
                  <c:v>989.95299999999952</c:v>
                </c:pt>
                <c:pt idx="199">
                  <c:v>1000.008</c:v>
                </c:pt>
              </c:numCache>
            </c:numRef>
          </c:xVal>
          <c:yVal>
            <c:numRef>
              <c:f>'Bry21A Light'!$E$3:$E$202</c:f>
              <c:numCache>
                <c:formatCode>0.00000000000</c:formatCode>
                <c:ptCount val="200"/>
                <c:pt idx="0">
                  <c:v>-13.118517857142855</c:v>
                </c:pt>
                <c:pt idx="1">
                  <c:v>-11.841504464285714</c:v>
                </c:pt>
                <c:pt idx="2">
                  <c:v>-11.427491071428571</c:v>
                </c:pt>
                <c:pt idx="3">
                  <c:v>-11.101285714285714</c:v>
                </c:pt>
                <c:pt idx="4">
                  <c:v>-10.807776785714283</c:v>
                </c:pt>
                <c:pt idx="5">
                  <c:v>-10.524861607142849</c:v>
                </c:pt>
                <c:pt idx="6">
                  <c:v>-10.262861607142851</c:v>
                </c:pt>
                <c:pt idx="7">
                  <c:v>-10.030370535714285</c:v>
                </c:pt>
                <c:pt idx="8">
                  <c:v>-9.7792008928571423</c:v>
                </c:pt>
                <c:pt idx="9">
                  <c:v>-9.5590267857142841</c:v>
                </c:pt>
                <c:pt idx="10">
                  <c:v>-9.337897321428569</c:v>
                </c:pt>
                <c:pt idx="11">
                  <c:v>-9.1100312500000005</c:v>
                </c:pt>
                <c:pt idx="12">
                  <c:v>-8.9052544642857168</c:v>
                </c:pt>
                <c:pt idx="13">
                  <c:v>-8.6904776785714208</c:v>
                </c:pt>
                <c:pt idx="14">
                  <c:v>-8.5022410714285712</c:v>
                </c:pt>
                <c:pt idx="15">
                  <c:v>-8.2943258928571328</c:v>
                </c:pt>
                <c:pt idx="16">
                  <c:v>-8.1102857142857143</c:v>
                </c:pt>
                <c:pt idx="17">
                  <c:v>-7.917441964285711</c:v>
                </c:pt>
                <c:pt idx="18">
                  <c:v>-7.7325312499999947</c:v>
                </c:pt>
                <c:pt idx="19">
                  <c:v>-7.5678124999999961</c:v>
                </c:pt>
                <c:pt idx="20">
                  <c:v>-7.3845267857142884</c:v>
                </c:pt>
                <c:pt idx="21">
                  <c:v>-7.2305133928571461</c:v>
                </c:pt>
                <c:pt idx="22">
                  <c:v>-7.0562723214285734</c:v>
                </c:pt>
                <c:pt idx="23">
                  <c:v>-6.8999419642857109</c:v>
                </c:pt>
                <c:pt idx="24">
                  <c:v>-6.7391294642857167</c:v>
                </c:pt>
                <c:pt idx="25">
                  <c:v>-6.5732633928571493</c:v>
                </c:pt>
                <c:pt idx="26">
                  <c:v>-6.4228258928571416</c:v>
                </c:pt>
                <c:pt idx="27">
                  <c:v>-6.283468749999999</c:v>
                </c:pt>
                <c:pt idx="28">
                  <c:v>-6.1444107142857085</c:v>
                </c:pt>
                <c:pt idx="29">
                  <c:v>-5.9949062499999943</c:v>
                </c:pt>
                <c:pt idx="30">
                  <c:v>-5.8673303571428539</c:v>
                </c:pt>
                <c:pt idx="31">
                  <c:v>-5.7247053571428541</c:v>
                </c:pt>
                <c:pt idx="32">
                  <c:v>-5.5926160714285684</c:v>
                </c:pt>
                <c:pt idx="33">
                  <c:v>-5.4654910714285716</c:v>
                </c:pt>
                <c:pt idx="34">
                  <c:v>-5.3476473214285711</c:v>
                </c:pt>
                <c:pt idx="35">
                  <c:v>-5.2222366071428556</c:v>
                </c:pt>
                <c:pt idx="36">
                  <c:v>-5.0989687499999965</c:v>
                </c:pt>
                <c:pt idx="37">
                  <c:v>-4.9869107142857141</c:v>
                </c:pt>
                <c:pt idx="38">
                  <c:v>-4.8750133928571424</c:v>
                </c:pt>
                <c:pt idx="39">
                  <c:v>-4.7679241071428535</c:v>
                </c:pt>
                <c:pt idx="40">
                  <c:v>-4.653401785714288</c:v>
                </c:pt>
                <c:pt idx="41">
                  <c:v>-4.5362812499999965</c:v>
                </c:pt>
                <c:pt idx="42">
                  <c:v>-4.4358991071428591</c:v>
                </c:pt>
                <c:pt idx="43">
                  <c:v>-4.3274803571428517</c:v>
                </c:pt>
                <c:pt idx="44">
                  <c:v>-4.2323495535714306</c:v>
                </c:pt>
                <c:pt idx="45">
                  <c:v>-4.1236602678571392</c:v>
                </c:pt>
                <c:pt idx="46">
                  <c:v>-4.0257276785714255</c:v>
                </c:pt>
                <c:pt idx="47">
                  <c:v>-3.9208000000000003</c:v>
                </c:pt>
                <c:pt idx="48">
                  <c:v>-3.8271200892857142</c:v>
                </c:pt>
                <c:pt idx="49">
                  <c:v>-3.7440419642857141</c:v>
                </c:pt>
                <c:pt idx="50">
                  <c:v>-3.6456129464285714</c:v>
                </c:pt>
                <c:pt idx="51">
                  <c:v>-3.5514406249999979</c:v>
                </c:pt>
                <c:pt idx="52">
                  <c:v>-3.4622825892857128</c:v>
                </c:pt>
                <c:pt idx="53">
                  <c:v>-3.3704977678571435</c:v>
                </c:pt>
                <c:pt idx="54">
                  <c:v>-3.2864513392857138</c:v>
                </c:pt>
                <c:pt idx="55">
                  <c:v>-3.1895950892857141</c:v>
                </c:pt>
                <c:pt idx="56">
                  <c:v>-3.1177357142857152</c:v>
                </c:pt>
                <c:pt idx="57">
                  <c:v>-3.0340491071428568</c:v>
                </c:pt>
                <c:pt idx="58">
                  <c:v>-2.9408758928571426</c:v>
                </c:pt>
                <c:pt idx="59">
                  <c:v>-2.8598486607142819</c:v>
                </c:pt>
                <c:pt idx="60">
                  <c:v>-2.778141517857144</c:v>
                </c:pt>
                <c:pt idx="61">
                  <c:v>-2.7144799107142839</c:v>
                </c:pt>
                <c:pt idx="62">
                  <c:v>-2.6371580357142834</c:v>
                </c:pt>
                <c:pt idx="63">
                  <c:v>-2.5533986607142847</c:v>
                </c:pt>
                <c:pt idx="64">
                  <c:v>-2.477291517857144</c:v>
                </c:pt>
                <c:pt idx="65">
                  <c:v>-2.4000888392857127</c:v>
                </c:pt>
                <c:pt idx="66">
                  <c:v>-2.3181638392857127</c:v>
                </c:pt>
                <c:pt idx="67">
                  <c:v>-2.2521258928571442</c:v>
                </c:pt>
                <c:pt idx="68">
                  <c:v>-2.1839750000000002</c:v>
                </c:pt>
                <c:pt idx="69">
                  <c:v>-2.1130607142857141</c:v>
                </c:pt>
                <c:pt idx="70">
                  <c:v>-2.0380312500000013</c:v>
                </c:pt>
                <c:pt idx="71">
                  <c:v>-1.9738352678571418</c:v>
                </c:pt>
                <c:pt idx="72">
                  <c:v>-1.9080830357142857</c:v>
                </c:pt>
                <c:pt idx="73">
                  <c:v>-1.8371937499999991</c:v>
                </c:pt>
                <c:pt idx="74">
                  <c:v>-1.7758553571428566</c:v>
                </c:pt>
                <c:pt idx="75">
                  <c:v>-1.7070044642857145</c:v>
                </c:pt>
                <c:pt idx="76">
                  <c:v>-1.6396821428571426</c:v>
                </c:pt>
                <c:pt idx="77">
                  <c:v>-1.5791781250000001</c:v>
                </c:pt>
                <c:pt idx="78">
                  <c:v>-1.5085874999999997</c:v>
                </c:pt>
                <c:pt idx="79">
                  <c:v>-1.4600669642857149</c:v>
                </c:pt>
                <c:pt idx="80">
                  <c:v>-1.3908450892857147</c:v>
                </c:pt>
                <c:pt idx="81">
                  <c:v>-1.3323749999999999</c:v>
                </c:pt>
                <c:pt idx="82">
                  <c:v>-1.2663691964285715</c:v>
                </c:pt>
                <c:pt idx="83">
                  <c:v>-1.2098361607142856</c:v>
                </c:pt>
                <c:pt idx="84">
                  <c:v>-1.1453156250000001</c:v>
                </c:pt>
                <c:pt idx="85">
                  <c:v>-1.0980624999999999</c:v>
                </c:pt>
                <c:pt idx="86">
                  <c:v>-1.0353558035714285</c:v>
                </c:pt>
                <c:pt idx="87">
                  <c:v>-0.97310937499999972</c:v>
                </c:pt>
                <c:pt idx="88">
                  <c:v>-0.92044955357142877</c:v>
                </c:pt>
                <c:pt idx="89">
                  <c:v>-0.8595316964285723</c:v>
                </c:pt>
                <c:pt idx="90">
                  <c:v>-0.8032357142857145</c:v>
                </c:pt>
                <c:pt idx="91">
                  <c:v>-0.7422620535714286</c:v>
                </c:pt>
                <c:pt idx="92">
                  <c:v>-0.685116071428572</c:v>
                </c:pt>
                <c:pt idx="93">
                  <c:v>-0.63885848214285734</c:v>
                </c:pt>
                <c:pt idx="94">
                  <c:v>-0.57777232142857182</c:v>
                </c:pt>
                <c:pt idx="95">
                  <c:v>-0.5237031249999996</c:v>
                </c:pt>
                <c:pt idx="96">
                  <c:v>-0.46265000000000001</c:v>
                </c:pt>
                <c:pt idx="97">
                  <c:v>-0.41634174107142857</c:v>
                </c:pt>
                <c:pt idx="98">
                  <c:v>-0.35104383928571431</c:v>
                </c:pt>
                <c:pt idx="99">
                  <c:v>-0.29892656250000033</c:v>
                </c:pt>
                <c:pt idx="100">
                  <c:v>-0.24033102678571422</c:v>
                </c:pt>
                <c:pt idx="101">
                  <c:v>-0.17504950892857138</c:v>
                </c:pt>
                <c:pt idx="102">
                  <c:v>-0.11739531250000003</c:v>
                </c:pt>
                <c:pt idx="103">
                  <c:v>-5.9037098214285745E-2</c:v>
                </c:pt>
                <c:pt idx="104">
                  <c:v>-2.709942410714285E-3</c:v>
                </c:pt>
                <c:pt idx="105">
                  <c:v>6.3730803571428574E-2</c:v>
                </c:pt>
                <c:pt idx="106">
                  <c:v>0.12870495535714291</c:v>
                </c:pt>
                <c:pt idx="107">
                  <c:v>0.19459834821428576</c:v>
                </c:pt>
                <c:pt idx="108">
                  <c:v>0.26266919642857123</c:v>
                </c:pt>
                <c:pt idx="109">
                  <c:v>0.33144446428571461</c:v>
                </c:pt>
                <c:pt idx="110">
                  <c:v>0.40305102678571425</c:v>
                </c:pt>
                <c:pt idx="111">
                  <c:v>0.4611196428571428</c:v>
                </c:pt>
                <c:pt idx="112">
                  <c:v>0.5380700892857142</c:v>
                </c:pt>
                <c:pt idx="113">
                  <c:v>0.60854151785714283</c:v>
                </c:pt>
                <c:pt idx="114">
                  <c:v>0.68515446428571469</c:v>
                </c:pt>
                <c:pt idx="115">
                  <c:v>0.7583781249999999</c:v>
                </c:pt>
                <c:pt idx="116">
                  <c:v>0.82965848214285742</c:v>
                </c:pt>
                <c:pt idx="117">
                  <c:v>0.9056620535714287</c:v>
                </c:pt>
                <c:pt idx="118">
                  <c:v>0.97998883928571445</c:v>
                </c:pt>
                <c:pt idx="119">
                  <c:v>1.0566187499999997</c:v>
                </c:pt>
                <c:pt idx="120">
                  <c:v>1.1324428571428569</c:v>
                </c:pt>
                <c:pt idx="121">
                  <c:v>1.206426339285714</c:v>
                </c:pt>
                <c:pt idx="122">
                  <c:v>1.2865531250000006</c:v>
                </c:pt>
                <c:pt idx="123">
                  <c:v>1.3615861607142861</c:v>
                </c:pt>
                <c:pt idx="124">
                  <c:v>1.4421026785714286</c:v>
                </c:pt>
                <c:pt idx="125">
                  <c:v>1.5188107142857141</c:v>
                </c:pt>
                <c:pt idx="126">
                  <c:v>1.5969892857142856</c:v>
                </c:pt>
                <c:pt idx="127">
                  <c:v>1.6754455357142861</c:v>
                </c:pt>
                <c:pt idx="128">
                  <c:v>1.7526232142857139</c:v>
                </c:pt>
                <c:pt idx="129">
                  <c:v>1.835185267857143</c:v>
                </c:pt>
                <c:pt idx="130">
                  <c:v>1.9161575892857148</c:v>
                </c:pt>
                <c:pt idx="131">
                  <c:v>1.9949209821428566</c:v>
                </c:pt>
                <c:pt idx="132">
                  <c:v>2.0769120535714283</c:v>
                </c:pt>
                <c:pt idx="133">
                  <c:v>2.1587214285714293</c:v>
                </c:pt>
                <c:pt idx="134">
                  <c:v>2.2394575892857138</c:v>
                </c:pt>
                <c:pt idx="135">
                  <c:v>2.3255821428571437</c:v>
                </c:pt>
                <c:pt idx="136">
                  <c:v>2.4102388392857126</c:v>
                </c:pt>
                <c:pt idx="137">
                  <c:v>2.4962616071428569</c:v>
                </c:pt>
                <c:pt idx="138">
                  <c:v>2.5801093750000001</c:v>
                </c:pt>
                <c:pt idx="139">
                  <c:v>2.6685361607142855</c:v>
                </c:pt>
                <c:pt idx="140">
                  <c:v>2.7597741071428583</c:v>
                </c:pt>
                <c:pt idx="141">
                  <c:v>2.8472174107142845</c:v>
                </c:pt>
                <c:pt idx="142">
                  <c:v>2.9402580357142827</c:v>
                </c:pt>
                <c:pt idx="143">
                  <c:v>3.0354343749999999</c:v>
                </c:pt>
                <c:pt idx="144">
                  <c:v>3.1271584821428582</c:v>
                </c:pt>
                <c:pt idx="145">
                  <c:v>3.2197803571428585</c:v>
                </c:pt>
                <c:pt idx="146">
                  <c:v>3.31460982142857</c:v>
                </c:pt>
                <c:pt idx="147">
                  <c:v>3.4119339285714285</c:v>
                </c:pt>
                <c:pt idx="148">
                  <c:v>3.5144651785714287</c:v>
                </c:pt>
                <c:pt idx="149">
                  <c:v>3.6105401785714282</c:v>
                </c:pt>
                <c:pt idx="150">
                  <c:v>3.7112491071428577</c:v>
                </c:pt>
                <c:pt idx="151">
                  <c:v>3.8192392857142838</c:v>
                </c:pt>
                <c:pt idx="152">
                  <c:v>3.9238857142857144</c:v>
                </c:pt>
                <c:pt idx="153">
                  <c:v>4.0273991071428563</c:v>
                </c:pt>
                <c:pt idx="154">
                  <c:v>4.136731696428571</c:v>
                </c:pt>
                <c:pt idx="155">
                  <c:v>4.2532160714285707</c:v>
                </c:pt>
                <c:pt idx="156">
                  <c:v>4.3684428571428535</c:v>
                </c:pt>
                <c:pt idx="157">
                  <c:v>4.4911651785714284</c:v>
                </c:pt>
                <c:pt idx="158">
                  <c:v>4.6126785714285683</c:v>
                </c:pt>
                <c:pt idx="159">
                  <c:v>4.731415178571428</c:v>
                </c:pt>
                <c:pt idx="160">
                  <c:v>4.8707321428571433</c:v>
                </c:pt>
                <c:pt idx="161">
                  <c:v>5.0119955357142851</c:v>
                </c:pt>
                <c:pt idx="162">
                  <c:v>5.1461785714285684</c:v>
                </c:pt>
                <c:pt idx="163">
                  <c:v>5.290758928571428</c:v>
                </c:pt>
                <c:pt idx="164">
                  <c:v>5.444522321428571</c:v>
                </c:pt>
                <c:pt idx="165">
                  <c:v>5.6037232142857141</c:v>
                </c:pt>
                <c:pt idx="166">
                  <c:v>5.7670848214285666</c:v>
                </c:pt>
                <c:pt idx="167">
                  <c:v>5.929825892857143</c:v>
                </c:pt>
                <c:pt idx="168">
                  <c:v>6.1035714285714286</c:v>
                </c:pt>
                <c:pt idx="169">
                  <c:v>6.2812946428571452</c:v>
                </c:pt>
                <c:pt idx="170">
                  <c:v>6.4679062499999942</c:v>
                </c:pt>
                <c:pt idx="171">
                  <c:v>6.6571205357142826</c:v>
                </c:pt>
                <c:pt idx="172">
                  <c:v>6.8558080357142854</c:v>
                </c:pt>
                <c:pt idx="173">
                  <c:v>7.0646830357142854</c:v>
                </c:pt>
                <c:pt idx="174">
                  <c:v>7.2850089285714281</c:v>
                </c:pt>
                <c:pt idx="175">
                  <c:v>7.5068749999999964</c:v>
                </c:pt>
                <c:pt idx="176">
                  <c:v>7.7418794642857129</c:v>
                </c:pt>
                <c:pt idx="177">
                  <c:v>7.9845714285714271</c:v>
                </c:pt>
                <c:pt idx="178">
                  <c:v>8.2243526785714192</c:v>
                </c:pt>
                <c:pt idx="179">
                  <c:v>8.487977678571422</c:v>
                </c:pt>
                <c:pt idx="180">
                  <c:v>8.7711205357142852</c:v>
                </c:pt>
                <c:pt idx="181">
                  <c:v>9.0545401785714272</c:v>
                </c:pt>
                <c:pt idx="182">
                  <c:v>9.3504196428571476</c:v>
                </c:pt>
                <c:pt idx="183">
                  <c:v>9.6578303571428563</c:v>
                </c:pt>
                <c:pt idx="184">
                  <c:v>9.97277232142857</c:v>
                </c:pt>
                <c:pt idx="185">
                  <c:v>10.305508928571426</c:v>
                </c:pt>
                <c:pt idx="186">
                  <c:v>10.647223214285715</c:v>
                </c:pt>
                <c:pt idx="187">
                  <c:v>11.006160714285716</c:v>
                </c:pt>
                <c:pt idx="188">
                  <c:v>11.373334821428575</c:v>
                </c:pt>
                <c:pt idx="189">
                  <c:v>11.757808035714286</c:v>
                </c:pt>
                <c:pt idx="190">
                  <c:v>12.141258928571416</c:v>
                </c:pt>
                <c:pt idx="191">
                  <c:v>12.540995535714286</c:v>
                </c:pt>
                <c:pt idx="192">
                  <c:v>12.956834821428576</c:v>
                </c:pt>
                <c:pt idx="193">
                  <c:v>13.37977232142857</c:v>
                </c:pt>
                <c:pt idx="194">
                  <c:v>13.822727678571427</c:v>
                </c:pt>
                <c:pt idx="195">
                  <c:v>14.269642857142861</c:v>
                </c:pt>
                <c:pt idx="196">
                  <c:v>14.735616071428572</c:v>
                </c:pt>
                <c:pt idx="197">
                  <c:v>15.190419642857144</c:v>
                </c:pt>
                <c:pt idx="198">
                  <c:v>15.668941964285713</c:v>
                </c:pt>
                <c:pt idx="199">
                  <c:v>16.156424107142858</c:v>
                </c:pt>
              </c:numCache>
            </c:numRef>
          </c:yVal>
          <c:smooth val="1"/>
        </c:ser>
        <c:axId val="42209664"/>
        <c:axId val="42211584"/>
      </c:scatterChart>
      <c:valAx>
        <c:axId val="42209664"/>
        <c:scaling>
          <c:orientation val="minMax"/>
        </c:scaling>
        <c:axPos val="b"/>
        <c:title>
          <c:tx>
            <c:rich>
              <a:bodyPr/>
              <a:lstStyle/>
              <a:p>
                <a:pPr>
                  <a:defRPr/>
                </a:pPr>
                <a:r>
                  <a:rPr lang="en-US"/>
                  <a:t>Voltage in Millivolts</a:t>
                </a:r>
              </a:p>
            </c:rich>
          </c:tx>
        </c:title>
        <c:numFmt formatCode="General" sourceLinked="1"/>
        <c:tickLblPos val="nextTo"/>
        <c:crossAx val="42211584"/>
        <c:crosses val="autoZero"/>
        <c:crossBetween val="midCat"/>
      </c:valAx>
      <c:valAx>
        <c:axId val="42211584"/>
        <c:scaling>
          <c:orientation val="minMax"/>
        </c:scaling>
        <c:axPos val="l"/>
        <c:majorGridlines/>
        <c:title>
          <c:tx>
            <c:rich>
              <a:bodyPr rot="-5400000" vert="horz"/>
              <a:lstStyle/>
              <a:p>
                <a:pPr>
                  <a:defRPr/>
                </a:pPr>
                <a:r>
                  <a:rPr lang="en-US"/>
                  <a:t>Current in Milliamps</a:t>
                </a:r>
              </a:p>
            </c:rich>
          </c:tx>
        </c:title>
        <c:numFmt formatCode="0.0" sourceLinked="0"/>
        <c:tickLblPos val="nextTo"/>
        <c:crossAx val="42209664"/>
        <c:crosses val="autoZero"/>
        <c:crossBetween val="midCat"/>
      </c:valAx>
    </c:plotArea>
    <c:legend>
      <c:legendPos val="t"/>
      <c:txPr>
        <a:bodyPr/>
        <a:lstStyle/>
        <a:p>
          <a:pPr>
            <a:defRPr sz="14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a:pPr>
            <a:r>
              <a:rPr lang="en-US" sz="2800" dirty="0"/>
              <a:t>Current Density </a:t>
            </a:r>
            <a:r>
              <a:rPr lang="en-US" sz="2800" dirty="0" err="1"/>
              <a:t>vs</a:t>
            </a:r>
            <a:r>
              <a:rPr lang="en-US" sz="2800" dirty="0"/>
              <a:t> Voltage</a:t>
            </a:r>
          </a:p>
        </c:rich>
      </c:tx>
    </c:title>
    <c:plotArea>
      <c:layout/>
      <c:scatterChart>
        <c:scatterStyle val="smoothMarker"/>
        <c:ser>
          <c:idx val="0"/>
          <c:order val="0"/>
          <c:tx>
            <c:v>Synthetic</c:v>
          </c:tx>
          <c:spPr>
            <a:ln w="60325">
              <a:prstDash val="sysDash"/>
            </a:ln>
          </c:spPr>
          <c:marker>
            <c:symbol val="none"/>
          </c:marker>
          <c:xVal>
            <c:numRef>
              <c:f>'syn21B Light'!$C$75:$C$125</c:f>
              <c:numCache>
                <c:formatCode>General</c:formatCode>
                <c:ptCount val="51"/>
                <c:pt idx="0">
                  <c:v>-276.37779999999964</c:v>
                </c:pt>
                <c:pt idx="1">
                  <c:v>-266.32369999999969</c:v>
                </c:pt>
                <c:pt idx="2">
                  <c:v>-256.24629999999951</c:v>
                </c:pt>
                <c:pt idx="3">
                  <c:v>-246.23650000000001</c:v>
                </c:pt>
                <c:pt idx="4">
                  <c:v>-236.1876</c:v>
                </c:pt>
                <c:pt idx="5">
                  <c:v>-226.6808</c:v>
                </c:pt>
                <c:pt idx="6">
                  <c:v>-214.92830000000029</c:v>
                </c:pt>
                <c:pt idx="7">
                  <c:v>-206.50230000000022</c:v>
                </c:pt>
                <c:pt idx="8">
                  <c:v>-196.01130000000001</c:v>
                </c:pt>
                <c:pt idx="9">
                  <c:v>-185.95780000000025</c:v>
                </c:pt>
                <c:pt idx="10">
                  <c:v>-175.9006</c:v>
                </c:pt>
                <c:pt idx="11">
                  <c:v>-165.8434</c:v>
                </c:pt>
                <c:pt idx="12">
                  <c:v>-155.7835</c:v>
                </c:pt>
                <c:pt idx="13">
                  <c:v>-145.77119999999999</c:v>
                </c:pt>
                <c:pt idx="14">
                  <c:v>-135.7335999999998</c:v>
                </c:pt>
                <c:pt idx="15">
                  <c:v>-125.6527999999999</c:v>
                </c:pt>
                <c:pt idx="16">
                  <c:v>-115.58970000000001</c:v>
                </c:pt>
                <c:pt idx="17">
                  <c:v>-105.5547</c:v>
                </c:pt>
                <c:pt idx="18">
                  <c:v>-95.463110000000114</c:v>
                </c:pt>
                <c:pt idx="19">
                  <c:v>-85.425799999999981</c:v>
                </c:pt>
                <c:pt idx="20">
                  <c:v>-75.381119999999996</c:v>
                </c:pt>
                <c:pt idx="21">
                  <c:v>-65.364989999999992</c:v>
                </c:pt>
                <c:pt idx="22">
                  <c:v>-55.392980000000001</c:v>
                </c:pt>
                <c:pt idx="23">
                  <c:v>-45.79966000000001</c:v>
                </c:pt>
                <c:pt idx="24">
                  <c:v>-35.193430000000056</c:v>
                </c:pt>
                <c:pt idx="25">
                  <c:v>-25.12462</c:v>
                </c:pt>
                <c:pt idx="26">
                  <c:v>-15.091140000000001</c:v>
                </c:pt>
                <c:pt idx="27">
                  <c:v>-5.0242849999999866</c:v>
                </c:pt>
                <c:pt idx="28">
                  <c:v>5.0199230000000004</c:v>
                </c:pt>
                <c:pt idx="29">
                  <c:v>15.08906</c:v>
                </c:pt>
                <c:pt idx="30">
                  <c:v>25.118560000000031</c:v>
                </c:pt>
                <c:pt idx="31">
                  <c:v>35.184640000000002</c:v>
                </c:pt>
                <c:pt idx="32">
                  <c:v>45.247640000000004</c:v>
                </c:pt>
                <c:pt idx="33">
                  <c:v>55.286350000000013</c:v>
                </c:pt>
                <c:pt idx="34">
                  <c:v>65.345299999999995</c:v>
                </c:pt>
                <c:pt idx="35">
                  <c:v>75.414430000000024</c:v>
                </c:pt>
                <c:pt idx="36">
                  <c:v>85.442030000000003</c:v>
                </c:pt>
                <c:pt idx="37">
                  <c:v>95.513200000000026</c:v>
                </c:pt>
                <c:pt idx="38">
                  <c:v>105.554</c:v>
                </c:pt>
                <c:pt idx="39">
                  <c:v>115.61290000000001</c:v>
                </c:pt>
                <c:pt idx="40">
                  <c:v>125.68380000000001</c:v>
                </c:pt>
                <c:pt idx="41">
                  <c:v>135.70669999999998</c:v>
                </c:pt>
                <c:pt idx="42">
                  <c:v>145.75720000000001</c:v>
                </c:pt>
                <c:pt idx="43">
                  <c:v>155.79130000000001</c:v>
                </c:pt>
                <c:pt idx="44">
                  <c:v>165.85380000000001</c:v>
                </c:pt>
                <c:pt idx="45">
                  <c:v>175.9152</c:v>
                </c:pt>
                <c:pt idx="46">
                  <c:v>185.9306</c:v>
                </c:pt>
                <c:pt idx="47">
                  <c:v>196.00040000000001</c:v>
                </c:pt>
                <c:pt idx="48">
                  <c:v>206.01820000000001</c:v>
                </c:pt>
                <c:pt idx="49">
                  <c:v>216.078</c:v>
                </c:pt>
                <c:pt idx="50">
                  <c:v>226.14569999999998</c:v>
                </c:pt>
              </c:numCache>
            </c:numRef>
          </c:xVal>
          <c:yVal>
            <c:numRef>
              <c:f>'syn21B Light'!$E$75:$E$125</c:f>
              <c:numCache>
                <c:formatCode>0.00000000000</c:formatCode>
                <c:ptCount val="51"/>
                <c:pt idx="0">
                  <c:v>-0.14248512820512824</c:v>
                </c:pt>
                <c:pt idx="1">
                  <c:v>-0.11473884615384615</c:v>
                </c:pt>
                <c:pt idx="2">
                  <c:v>-8.8198205128205268E-2</c:v>
                </c:pt>
                <c:pt idx="3">
                  <c:v>-7.1863717948718181E-2</c:v>
                </c:pt>
                <c:pt idx="4">
                  <c:v>-6.0473931623931804E-2</c:v>
                </c:pt>
                <c:pt idx="5">
                  <c:v>-4.4145085470085409E-2</c:v>
                </c:pt>
                <c:pt idx="6">
                  <c:v>3.6575944444444522E-2</c:v>
                </c:pt>
                <c:pt idx="7">
                  <c:v>4.4856111111111242E-2</c:v>
                </c:pt>
                <c:pt idx="8">
                  <c:v>3.9435183760683806E-2</c:v>
                </c:pt>
                <c:pt idx="9">
                  <c:v>6.8934829059829103E-2</c:v>
                </c:pt>
                <c:pt idx="10">
                  <c:v>0.10081393162393164</c:v>
                </c:pt>
                <c:pt idx="11">
                  <c:v>0.1247685042735045</c:v>
                </c:pt>
                <c:pt idx="12">
                  <c:v>0.15039427350427378</c:v>
                </c:pt>
                <c:pt idx="13">
                  <c:v>0.17424320512820546</c:v>
                </c:pt>
                <c:pt idx="14">
                  <c:v>0.2007797008547009</c:v>
                </c:pt>
                <c:pt idx="15">
                  <c:v>0.23727713675213713</c:v>
                </c:pt>
                <c:pt idx="16">
                  <c:v>0.25921816239316242</c:v>
                </c:pt>
                <c:pt idx="17">
                  <c:v>0.28381307692307739</c:v>
                </c:pt>
                <c:pt idx="18">
                  <c:v>0.32053380341880383</c:v>
                </c:pt>
                <c:pt idx="19">
                  <c:v>0.34197401709401792</c:v>
                </c:pt>
                <c:pt idx="20">
                  <c:v>0.36595884615384705</c:v>
                </c:pt>
                <c:pt idx="21">
                  <c:v>0.39582722222222311</c:v>
                </c:pt>
                <c:pt idx="22">
                  <c:v>0.4484918803418807</c:v>
                </c:pt>
                <c:pt idx="23">
                  <c:v>0.44855811965811976</c:v>
                </c:pt>
                <c:pt idx="24">
                  <c:v>0.49013205128205173</c:v>
                </c:pt>
                <c:pt idx="25">
                  <c:v>0.50491709401709406</c:v>
                </c:pt>
                <c:pt idx="26">
                  <c:v>0.52481623931623844</c:v>
                </c:pt>
                <c:pt idx="27">
                  <c:v>0.5509833333333336</c:v>
                </c:pt>
                <c:pt idx="28">
                  <c:v>0.57753803418803462</c:v>
                </c:pt>
                <c:pt idx="29">
                  <c:v>0.59995854700854734</c:v>
                </c:pt>
                <c:pt idx="30">
                  <c:v>0.6345884615384616</c:v>
                </c:pt>
                <c:pt idx="31">
                  <c:v>0.64471196581196499</c:v>
                </c:pt>
                <c:pt idx="32">
                  <c:v>0.65568632478632449</c:v>
                </c:pt>
                <c:pt idx="33">
                  <c:v>0.69198290598290491</c:v>
                </c:pt>
                <c:pt idx="34">
                  <c:v>0.69901581196581275</c:v>
                </c:pt>
                <c:pt idx="35">
                  <c:v>0.73315042735042846</c:v>
                </c:pt>
                <c:pt idx="36">
                  <c:v>0.73465555555555684</c:v>
                </c:pt>
                <c:pt idx="37">
                  <c:v>0.76465641025641173</c:v>
                </c:pt>
                <c:pt idx="38">
                  <c:v>0.79131666666666656</c:v>
                </c:pt>
                <c:pt idx="39">
                  <c:v>0.80209658119658123</c:v>
                </c:pt>
                <c:pt idx="40">
                  <c:v>0.8237675213675214</c:v>
                </c:pt>
                <c:pt idx="41">
                  <c:v>0.8297320512820513</c:v>
                </c:pt>
                <c:pt idx="42">
                  <c:v>0.86851709401709409</c:v>
                </c:pt>
                <c:pt idx="43">
                  <c:v>0.8888423076923081</c:v>
                </c:pt>
                <c:pt idx="44">
                  <c:v>0.91126837606837663</c:v>
                </c:pt>
                <c:pt idx="45">
                  <c:v>0.905588888888889</c:v>
                </c:pt>
                <c:pt idx="46">
                  <c:v>0.91416538461538466</c:v>
                </c:pt>
                <c:pt idx="47">
                  <c:v>0.94406282051282053</c:v>
                </c:pt>
                <c:pt idx="48">
                  <c:v>0.95642692307692256</c:v>
                </c:pt>
                <c:pt idx="49">
                  <c:v>0.99480512820512823</c:v>
                </c:pt>
                <c:pt idx="50">
                  <c:v>1.0011397435897438</c:v>
                </c:pt>
              </c:numCache>
            </c:numRef>
          </c:yVal>
          <c:smooth val="1"/>
        </c:ser>
        <c:ser>
          <c:idx val="1"/>
          <c:order val="1"/>
          <c:tx>
            <c:v>Spinach</c:v>
          </c:tx>
          <c:spPr>
            <a:ln w="69850">
              <a:solidFill>
                <a:srgbClr val="00B050"/>
              </a:solidFill>
            </a:ln>
          </c:spPr>
          <c:marker>
            <c:symbol val="none"/>
          </c:marker>
          <c:xVal>
            <c:numRef>
              <c:f>sp21B_light!$C$75:$C$125</c:f>
              <c:numCache>
                <c:formatCode>General</c:formatCode>
                <c:ptCount val="51"/>
                <c:pt idx="0">
                  <c:v>-276.42179999999917</c:v>
                </c:pt>
                <c:pt idx="1">
                  <c:v>-266.3252</c:v>
                </c:pt>
                <c:pt idx="2">
                  <c:v>-256.25279999999964</c:v>
                </c:pt>
                <c:pt idx="3">
                  <c:v>-246.24289999999999</c:v>
                </c:pt>
                <c:pt idx="4">
                  <c:v>-236.16650000000001</c:v>
                </c:pt>
                <c:pt idx="5">
                  <c:v>-226.15700000000001</c:v>
                </c:pt>
                <c:pt idx="6">
                  <c:v>-216.08890000000022</c:v>
                </c:pt>
                <c:pt idx="7">
                  <c:v>-206.02630000000022</c:v>
                </c:pt>
                <c:pt idx="8">
                  <c:v>-196.0093</c:v>
                </c:pt>
                <c:pt idx="9">
                  <c:v>-185.92920000000001</c:v>
                </c:pt>
                <c:pt idx="10">
                  <c:v>-175.91759999999999</c:v>
                </c:pt>
                <c:pt idx="11">
                  <c:v>-165.8415</c:v>
                </c:pt>
                <c:pt idx="12">
                  <c:v>-155.77909999999977</c:v>
                </c:pt>
                <c:pt idx="13">
                  <c:v>-145.7373</c:v>
                </c:pt>
                <c:pt idx="14">
                  <c:v>-135.68130000000022</c:v>
                </c:pt>
                <c:pt idx="15">
                  <c:v>-125.62849999999995</c:v>
                </c:pt>
                <c:pt idx="16">
                  <c:v>-115.59059999999999</c:v>
                </c:pt>
                <c:pt idx="17">
                  <c:v>-105.52970000000001</c:v>
                </c:pt>
                <c:pt idx="18">
                  <c:v>-95.484810000000024</c:v>
                </c:pt>
                <c:pt idx="19">
                  <c:v>-85.451009999999997</c:v>
                </c:pt>
                <c:pt idx="20">
                  <c:v>-75.353469999999987</c:v>
                </c:pt>
                <c:pt idx="21">
                  <c:v>-65.271239999999992</c:v>
                </c:pt>
                <c:pt idx="22">
                  <c:v>-55.362020000000001</c:v>
                </c:pt>
                <c:pt idx="23">
                  <c:v>-44.748460000000009</c:v>
                </c:pt>
                <c:pt idx="24">
                  <c:v>-35.971769999999999</c:v>
                </c:pt>
                <c:pt idx="25">
                  <c:v>-25.13043</c:v>
                </c:pt>
                <c:pt idx="26">
                  <c:v>-15.089500000000006</c:v>
                </c:pt>
                <c:pt idx="27">
                  <c:v>-5.0274319999999904</c:v>
                </c:pt>
                <c:pt idx="28">
                  <c:v>5.0170149999999865</c:v>
                </c:pt>
                <c:pt idx="29">
                  <c:v>15.08436</c:v>
                </c:pt>
                <c:pt idx="30">
                  <c:v>25.112269999999999</c:v>
                </c:pt>
                <c:pt idx="31">
                  <c:v>35.178460000000001</c:v>
                </c:pt>
                <c:pt idx="32">
                  <c:v>45.24783</c:v>
                </c:pt>
                <c:pt idx="33">
                  <c:v>55.276650000000011</c:v>
                </c:pt>
                <c:pt idx="34">
                  <c:v>65.344170000000005</c:v>
                </c:pt>
                <c:pt idx="35">
                  <c:v>75.411389999999997</c:v>
                </c:pt>
                <c:pt idx="36">
                  <c:v>85.443710000000024</c:v>
                </c:pt>
                <c:pt idx="37">
                  <c:v>95.503379999999979</c:v>
                </c:pt>
                <c:pt idx="38">
                  <c:v>105.53529999999999</c:v>
                </c:pt>
                <c:pt idx="39">
                  <c:v>115.60470000000001</c:v>
                </c:pt>
                <c:pt idx="40">
                  <c:v>125.66359999999999</c:v>
                </c:pt>
                <c:pt idx="41">
                  <c:v>135.70189999999999</c:v>
                </c:pt>
                <c:pt idx="42">
                  <c:v>145.74969999999979</c:v>
                </c:pt>
                <c:pt idx="43">
                  <c:v>155.7818</c:v>
                </c:pt>
                <c:pt idx="44">
                  <c:v>165.84530000000001</c:v>
                </c:pt>
                <c:pt idx="45">
                  <c:v>175.90650000000002</c:v>
                </c:pt>
                <c:pt idx="46">
                  <c:v>185.9331</c:v>
                </c:pt>
                <c:pt idx="47">
                  <c:v>195.97919999999999</c:v>
                </c:pt>
                <c:pt idx="48">
                  <c:v>206.0129</c:v>
                </c:pt>
                <c:pt idx="49">
                  <c:v>216.06429999999997</c:v>
                </c:pt>
                <c:pt idx="50">
                  <c:v>226.1301</c:v>
                </c:pt>
              </c:numCache>
            </c:numRef>
          </c:xVal>
          <c:yVal>
            <c:numRef>
              <c:f>sp21B_light!$E$75:$E$125</c:f>
              <c:numCache>
                <c:formatCode>0.00000000000</c:formatCode>
                <c:ptCount val="51"/>
                <c:pt idx="0">
                  <c:v>1.6032244444444444E-2</c:v>
                </c:pt>
                <c:pt idx="1">
                  <c:v>3.3502722222222232E-2</c:v>
                </c:pt>
                <c:pt idx="2">
                  <c:v>4.8195555555555492E-2</c:v>
                </c:pt>
                <c:pt idx="3">
                  <c:v>5.8331027777777787E-2</c:v>
                </c:pt>
                <c:pt idx="4">
                  <c:v>7.3155416666666681E-2</c:v>
                </c:pt>
                <c:pt idx="5">
                  <c:v>8.3876361111111283E-2</c:v>
                </c:pt>
                <c:pt idx="6">
                  <c:v>9.9831138888889004E-2</c:v>
                </c:pt>
                <c:pt idx="7">
                  <c:v>0.11175777777777775</c:v>
                </c:pt>
                <c:pt idx="8">
                  <c:v>0.12543886111111124</c:v>
                </c:pt>
                <c:pt idx="9">
                  <c:v>0.14025427777777791</c:v>
                </c:pt>
                <c:pt idx="10">
                  <c:v>0.14986905555555571</c:v>
                </c:pt>
                <c:pt idx="11">
                  <c:v>0.16562025000000011</c:v>
                </c:pt>
                <c:pt idx="12">
                  <c:v>0.17537166666666665</c:v>
                </c:pt>
                <c:pt idx="13">
                  <c:v>0.19354558333333349</c:v>
                </c:pt>
                <c:pt idx="14">
                  <c:v>0.20773069444444464</c:v>
                </c:pt>
                <c:pt idx="15">
                  <c:v>0.21826819444444495</c:v>
                </c:pt>
                <c:pt idx="16">
                  <c:v>0.22784775000000024</c:v>
                </c:pt>
                <c:pt idx="17">
                  <c:v>0.24014741666666692</c:v>
                </c:pt>
                <c:pt idx="18">
                  <c:v>0.25031366666666682</c:v>
                </c:pt>
                <c:pt idx="19">
                  <c:v>0.25186680555555613</c:v>
                </c:pt>
                <c:pt idx="20">
                  <c:v>0.25801875000000002</c:v>
                </c:pt>
                <c:pt idx="21">
                  <c:v>0.27756863888888933</c:v>
                </c:pt>
                <c:pt idx="22">
                  <c:v>0.29156250000000045</c:v>
                </c:pt>
                <c:pt idx="23">
                  <c:v>0.29156194444444489</c:v>
                </c:pt>
                <c:pt idx="24">
                  <c:v>0.29156500000000007</c:v>
                </c:pt>
                <c:pt idx="25">
                  <c:v>0.29427472222222267</c:v>
                </c:pt>
                <c:pt idx="26">
                  <c:v>0.29790916666666711</c:v>
                </c:pt>
                <c:pt idx="27">
                  <c:v>0.29777305555555561</c:v>
                </c:pt>
                <c:pt idx="28">
                  <c:v>0.30427277777777867</c:v>
                </c:pt>
                <c:pt idx="29">
                  <c:v>0.31290527777777855</c:v>
                </c:pt>
                <c:pt idx="30">
                  <c:v>0.31185305555555581</c:v>
                </c:pt>
                <c:pt idx="31">
                  <c:v>0.32138861111111194</c:v>
                </c:pt>
                <c:pt idx="32">
                  <c:v>0.32114000000000031</c:v>
                </c:pt>
                <c:pt idx="33">
                  <c:v>0.32703805555555582</c:v>
                </c:pt>
                <c:pt idx="34">
                  <c:v>0.3309333333333333</c:v>
                </c:pt>
                <c:pt idx="35">
                  <c:v>0.33013472222222273</c:v>
                </c:pt>
                <c:pt idx="36">
                  <c:v>0.33965333333333331</c:v>
                </c:pt>
                <c:pt idx="37">
                  <c:v>0.33696416666666767</c:v>
                </c:pt>
                <c:pt idx="38">
                  <c:v>0.34611583333333351</c:v>
                </c:pt>
                <c:pt idx="39">
                  <c:v>0.34649833333333346</c:v>
                </c:pt>
                <c:pt idx="40">
                  <c:v>0.34738583333333406</c:v>
                </c:pt>
                <c:pt idx="41">
                  <c:v>0.35827527777777823</c:v>
                </c:pt>
                <c:pt idx="42">
                  <c:v>0.35405444444444495</c:v>
                </c:pt>
                <c:pt idx="43">
                  <c:v>0.36335527777777854</c:v>
                </c:pt>
                <c:pt idx="44">
                  <c:v>0.36671055555555582</c:v>
                </c:pt>
                <c:pt idx="45">
                  <c:v>0.36775472222222266</c:v>
                </c:pt>
                <c:pt idx="46">
                  <c:v>0.37533472222222286</c:v>
                </c:pt>
                <c:pt idx="47">
                  <c:v>0.37104277777777861</c:v>
                </c:pt>
                <c:pt idx="48">
                  <c:v>0.38316638888888954</c:v>
                </c:pt>
                <c:pt idx="49">
                  <c:v>0.37719944444444442</c:v>
                </c:pt>
                <c:pt idx="50">
                  <c:v>0.38502388888888972</c:v>
                </c:pt>
              </c:numCache>
            </c:numRef>
          </c:yVal>
          <c:smooth val="1"/>
        </c:ser>
        <c:ser>
          <c:idx val="2"/>
          <c:order val="2"/>
          <c:tx>
            <c:v>Black Berry</c:v>
          </c:tx>
          <c:spPr>
            <a:ln w="63500">
              <a:solidFill>
                <a:schemeClr val="tx2">
                  <a:lumMod val="60000"/>
                  <a:lumOff val="40000"/>
                </a:schemeClr>
              </a:solidFill>
              <a:prstDash val="lgDash"/>
            </a:ln>
          </c:spPr>
          <c:marker>
            <c:symbol val="none"/>
          </c:marker>
          <c:xVal>
            <c:numRef>
              <c:f>'Bry21A Light'!$C$75:$C$125</c:f>
              <c:numCache>
                <c:formatCode>General</c:formatCode>
                <c:ptCount val="51"/>
                <c:pt idx="0">
                  <c:v>-276.41829999999936</c:v>
                </c:pt>
                <c:pt idx="1">
                  <c:v>-266.34590000000031</c:v>
                </c:pt>
                <c:pt idx="2">
                  <c:v>-256.28409999999963</c:v>
                </c:pt>
                <c:pt idx="3">
                  <c:v>-246.25949999999997</c:v>
                </c:pt>
                <c:pt idx="4">
                  <c:v>-236.19490000000002</c:v>
                </c:pt>
                <c:pt idx="5">
                  <c:v>-226.17269999999999</c:v>
                </c:pt>
                <c:pt idx="6">
                  <c:v>-216.1062</c:v>
                </c:pt>
                <c:pt idx="7">
                  <c:v>-206.048</c:v>
                </c:pt>
                <c:pt idx="8">
                  <c:v>-196.01949999999999</c:v>
                </c:pt>
                <c:pt idx="9">
                  <c:v>-185.96820000000022</c:v>
                </c:pt>
                <c:pt idx="10">
                  <c:v>-175.9366</c:v>
                </c:pt>
                <c:pt idx="11">
                  <c:v>-165.88240000000047</c:v>
                </c:pt>
                <c:pt idx="12">
                  <c:v>-155.81659999999999</c:v>
                </c:pt>
                <c:pt idx="13">
                  <c:v>-145.79399999999998</c:v>
                </c:pt>
                <c:pt idx="14">
                  <c:v>-135.72929999999999</c:v>
                </c:pt>
                <c:pt idx="15">
                  <c:v>-125.67610000000001</c:v>
                </c:pt>
                <c:pt idx="16">
                  <c:v>-115.64009999999999</c:v>
                </c:pt>
                <c:pt idx="17">
                  <c:v>-105.56830000000001</c:v>
                </c:pt>
                <c:pt idx="18">
                  <c:v>-95.527170000000012</c:v>
                </c:pt>
                <c:pt idx="19">
                  <c:v>-85.468550000000022</c:v>
                </c:pt>
                <c:pt idx="20">
                  <c:v>-75.397470000000013</c:v>
                </c:pt>
                <c:pt idx="21">
                  <c:v>-65.35939999999998</c:v>
                </c:pt>
                <c:pt idx="22">
                  <c:v>-55.300370000000001</c:v>
                </c:pt>
                <c:pt idx="23">
                  <c:v>-45.261930000000056</c:v>
                </c:pt>
                <c:pt idx="24">
                  <c:v>-35.197190000000013</c:v>
                </c:pt>
                <c:pt idx="25">
                  <c:v>-25.134470000000036</c:v>
                </c:pt>
                <c:pt idx="26">
                  <c:v>-15.103150000000001</c:v>
                </c:pt>
                <c:pt idx="27">
                  <c:v>-5.0252329999999965</c:v>
                </c:pt>
                <c:pt idx="28">
                  <c:v>5.0067130000000004</c:v>
                </c:pt>
                <c:pt idx="29">
                  <c:v>15.08582</c:v>
                </c:pt>
                <c:pt idx="30">
                  <c:v>25.108219999999989</c:v>
                </c:pt>
                <c:pt idx="31">
                  <c:v>35.192300000000074</c:v>
                </c:pt>
                <c:pt idx="32">
                  <c:v>45.313029999999998</c:v>
                </c:pt>
                <c:pt idx="33">
                  <c:v>55.292160000000074</c:v>
                </c:pt>
                <c:pt idx="34">
                  <c:v>65.356549999999999</c:v>
                </c:pt>
                <c:pt idx="35">
                  <c:v>75.427809999999994</c:v>
                </c:pt>
                <c:pt idx="36">
                  <c:v>85.468450000000004</c:v>
                </c:pt>
                <c:pt idx="37">
                  <c:v>95.535479999999978</c:v>
                </c:pt>
                <c:pt idx="38">
                  <c:v>105.57579999999989</c:v>
                </c:pt>
                <c:pt idx="39">
                  <c:v>115.61869999999999</c:v>
                </c:pt>
                <c:pt idx="40">
                  <c:v>125.68260000000001</c:v>
                </c:pt>
                <c:pt idx="41">
                  <c:v>135.70369999999977</c:v>
                </c:pt>
                <c:pt idx="42">
                  <c:v>145.76579999999998</c:v>
                </c:pt>
                <c:pt idx="43">
                  <c:v>155.7953</c:v>
                </c:pt>
                <c:pt idx="44">
                  <c:v>165.85240000000042</c:v>
                </c:pt>
                <c:pt idx="45">
                  <c:v>175.91540000000001</c:v>
                </c:pt>
                <c:pt idx="46">
                  <c:v>185.94120000000001</c:v>
                </c:pt>
                <c:pt idx="47">
                  <c:v>195.99459999999999</c:v>
                </c:pt>
                <c:pt idx="48">
                  <c:v>206.01840000000001</c:v>
                </c:pt>
                <c:pt idx="49">
                  <c:v>216.07640000000001</c:v>
                </c:pt>
                <c:pt idx="50">
                  <c:v>226.13850000000002</c:v>
                </c:pt>
              </c:numCache>
            </c:numRef>
          </c:xVal>
          <c:yVal>
            <c:numRef>
              <c:f>'Bry21A Light'!$E$75:$E$125</c:f>
              <c:numCache>
                <c:formatCode>0.00000000000</c:formatCode>
                <c:ptCount val="51"/>
                <c:pt idx="0">
                  <c:v>-1.9080830357142866</c:v>
                </c:pt>
                <c:pt idx="1">
                  <c:v>-1.837193749999998</c:v>
                </c:pt>
                <c:pt idx="2">
                  <c:v>-1.7758553571428555</c:v>
                </c:pt>
                <c:pt idx="3">
                  <c:v>-1.7070044642857147</c:v>
                </c:pt>
                <c:pt idx="4">
                  <c:v>-1.6396821428571426</c:v>
                </c:pt>
                <c:pt idx="5">
                  <c:v>-1.5791781250000001</c:v>
                </c:pt>
                <c:pt idx="6">
                  <c:v>-1.5085874999999997</c:v>
                </c:pt>
                <c:pt idx="7">
                  <c:v>-1.4600669642857165</c:v>
                </c:pt>
                <c:pt idx="8">
                  <c:v>-1.3908450892857163</c:v>
                </c:pt>
                <c:pt idx="9">
                  <c:v>-1.3323749999999999</c:v>
                </c:pt>
                <c:pt idx="10">
                  <c:v>-1.2663691964285715</c:v>
                </c:pt>
                <c:pt idx="11">
                  <c:v>-1.2098361607142856</c:v>
                </c:pt>
                <c:pt idx="12">
                  <c:v>-1.1453156250000001</c:v>
                </c:pt>
                <c:pt idx="13">
                  <c:v>-1.0980624999999999</c:v>
                </c:pt>
                <c:pt idx="14">
                  <c:v>-1.0353558035714285</c:v>
                </c:pt>
                <c:pt idx="15">
                  <c:v>-0.97310937499999961</c:v>
                </c:pt>
                <c:pt idx="16">
                  <c:v>-0.92044955357142932</c:v>
                </c:pt>
                <c:pt idx="17">
                  <c:v>-0.85953169642857385</c:v>
                </c:pt>
                <c:pt idx="18">
                  <c:v>-0.80323571428571461</c:v>
                </c:pt>
                <c:pt idx="19">
                  <c:v>-0.7422620535714286</c:v>
                </c:pt>
                <c:pt idx="20">
                  <c:v>-0.68511607142857278</c:v>
                </c:pt>
                <c:pt idx="21">
                  <c:v>-0.63885848214285801</c:v>
                </c:pt>
                <c:pt idx="22">
                  <c:v>-0.5777723214285726</c:v>
                </c:pt>
                <c:pt idx="23">
                  <c:v>-0.52370312499999949</c:v>
                </c:pt>
                <c:pt idx="24">
                  <c:v>-0.46265000000000001</c:v>
                </c:pt>
                <c:pt idx="25">
                  <c:v>-0.41634174107142857</c:v>
                </c:pt>
                <c:pt idx="26">
                  <c:v>-0.35104383928571431</c:v>
                </c:pt>
                <c:pt idx="27">
                  <c:v>-0.29892656250000088</c:v>
                </c:pt>
                <c:pt idx="28">
                  <c:v>-0.24033102678571422</c:v>
                </c:pt>
                <c:pt idx="29">
                  <c:v>-0.17504950892857138</c:v>
                </c:pt>
                <c:pt idx="30">
                  <c:v>-0.11739531250000004</c:v>
                </c:pt>
                <c:pt idx="31">
                  <c:v>-5.9037098214285821E-2</c:v>
                </c:pt>
                <c:pt idx="32">
                  <c:v>-2.7099424107142837E-3</c:v>
                </c:pt>
                <c:pt idx="33">
                  <c:v>6.3730803571428574E-2</c:v>
                </c:pt>
                <c:pt idx="34">
                  <c:v>0.12870495535714291</c:v>
                </c:pt>
                <c:pt idx="35">
                  <c:v>0.19459834821428579</c:v>
                </c:pt>
                <c:pt idx="36">
                  <c:v>0.26266919642857123</c:v>
                </c:pt>
                <c:pt idx="37">
                  <c:v>0.33144446428571517</c:v>
                </c:pt>
                <c:pt idx="38">
                  <c:v>0.40305102678571425</c:v>
                </c:pt>
                <c:pt idx="39">
                  <c:v>0.4611196428571428</c:v>
                </c:pt>
                <c:pt idx="40">
                  <c:v>0.5380700892857142</c:v>
                </c:pt>
                <c:pt idx="41">
                  <c:v>0.60854151785714283</c:v>
                </c:pt>
                <c:pt idx="42">
                  <c:v>0.6851544642857148</c:v>
                </c:pt>
                <c:pt idx="43">
                  <c:v>0.7583781249999999</c:v>
                </c:pt>
                <c:pt idx="44">
                  <c:v>0.82965848214285765</c:v>
                </c:pt>
                <c:pt idx="45">
                  <c:v>0.9056620535714287</c:v>
                </c:pt>
                <c:pt idx="46">
                  <c:v>0.97998883928571501</c:v>
                </c:pt>
                <c:pt idx="47">
                  <c:v>1.0566187499999997</c:v>
                </c:pt>
                <c:pt idx="48">
                  <c:v>1.1324428571428569</c:v>
                </c:pt>
                <c:pt idx="49">
                  <c:v>1.206426339285714</c:v>
                </c:pt>
                <c:pt idx="50">
                  <c:v>1.2865531250000017</c:v>
                </c:pt>
              </c:numCache>
            </c:numRef>
          </c:yVal>
          <c:smooth val="1"/>
        </c:ser>
        <c:axId val="38970112"/>
        <c:axId val="38972032"/>
      </c:scatterChart>
      <c:valAx>
        <c:axId val="38970112"/>
        <c:scaling>
          <c:orientation val="minMax"/>
        </c:scaling>
        <c:axPos val="b"/>
        <c:title>
          <c:tx>
            <c:rich>
              <a:bodyPr/>
              <a:lstStyle/>
              <a:p>
                <a:pPr>
                  <a:defRPr/>
                </a:pPr>
                <a:r>
                  <a:rPr lang="en-US"/>
                  <a:t>Voltage in Millivolts</a:t>
                </a:r>
              </a:p>
            </c:rich>
          </c:tx>
        </c:title>
        <c:numFmt formatCode="General" sourceLinked="1"/>
        <c:tickLblPos val="nextTo"/>
        <c:crossAx val="38972032"/>
        <c:crosses val="autoZero"/>
        <c:crossBetween val="midCat"/>
      </c:valAx>
      <c:valAx>
        <c:axId val="38972032"/>
        <c:scaling>
          <c:orientation val="minMax"/>
        </c:scaling>
        <c:axPos val="l"/>
        <c:majorGridlines/>
        <c:title>
          <c:tx>
            <c:rich>
              <a:bodyPr rot="-5400000" vert="horz"/>
              <a:lstStyle/>
              <a:p>
                <a:pPr>
                  <a:defRPr/>
                </a:pPr>
                <a:r>
                  <a:rPr lang="en-US"/>
                  <a:t>Current in Milliamps</a:t>
                </a:r>
              </a:p>
            </c:rich>
          </c:tx>
        </c:title>
        <c:numFmt formatCode="0.0" sourceLinked="0"/>
        <c:tickLblPos val="nextTo"/>
        <c:crossAx val="38970112"/>
        <c:crosses val="autoZero"/>
        <c:crossBetween val="midCat"/>
      </c:valAx>
    </c:plotArea>
    <c:legend>
      <c:legendPos val="t"/>
      <c:txPr>
        <a:bodyPr/>
        <a:lstStyle/>
        <a:p>
          <a:pPr>
            <a:defRPr sz="14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1C2F852-9161-4F67-B775-E7DB51128A66}" type="datetimeFigureOut">
              <a:rPr lang="en-US"/>
              <a:pPr>
                <a:defRPr/>
              </a:pPr>
              <a:t>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B686D6A-69B1-4152-B022-7B9E030CFD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defTabSz="1035050">
              <a:spcBef>
                <a:spcPct val="0"/>
              </a:spcBef>
            </a:pPr>
            <a:r>
              <a:rPr lang="en-US" smtClean="0"/>
              <a:t>The testing was completed using a solar simulator collecting data to find the short circuit current and open circuit voltage for our dyed solar cells.  These point are obtained by find the y and x intercept, respectively, for each set of data.</a:t>
            </a:r>
          </a:p>
          <a:p>
            <a:pPr defTabSz="1035050">
              <a:spcBef>
                <a:spcPct val="0"/>
              </a:spcBef>
            </a:pPr>
            <a:r>
              <a:rPr lang="en-US" smtClean="0"/>
              <a:t>The maximum power was also found by finding the highest power density value between the short circuit current and open circuit voltage.  By comparing the max power values with the sun’s typical output of approximately 80-100 mW/cm</a:t>
            </a:r>
            <a:r>
              <a:rPr lang="en-US" baseline="30000" smtClean="0"/>
              <a:t>2</a:t>
            </a:r>
            <a:r>
              <a:rPr lang="en-US" smtClean="0"/>
              <a:t>, the cell efficiency was calculated</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6365E5-A652-4390-B791-E3B95252D729}"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defTabSz="1035050">
              <a:spcBef>
                <a:spcPct val="0"/>
              </a:spcBef>
            </a:pPr>
            <a:r>
              <a:rPr lang="en-US" smtClean="0"/>
              <a:t>The testing was completed using a solar simulator collecting data to find the short circuit current and open circuit voltage for our dyed solar cells.  These point are obtained by find the y and x intercept, respectively, for each set of data.</a:t>
            </a:r>
          </a:p>
          <a:p>
            <a:pPr defTabSz="1035050">
              <a:spcBef>
                <a:spcPct val="0"/>
              </a:spcBef>
            </a:pPr>
            <a:r>
              <a:rPr lang="en-US" smtClean="0"/>
              <a:t>The maximum power was also found by finding the highest power density value between the short circuit current and open circuit voltage.  By comparing the max power values with the sun’s typical output of approximately 80-100 mW/cm</a:t>
            </a:r>
            <a:r>
              <a:rPr lang="en-US" baseline="30000" smtClean="0"/>
              <a:t>2</a:t>
            </a:r>
            <a:r>
              <a:rPr lang="en-US" smtClean="0"/>
              <a:t>, the cell efficiency was calculated</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9A184A-3861-4495-BCA9-EF2204A21468}"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defTabSz="1035050">
              <a:spcBef>
                <a:spcPct val="0"/>
              </a:spcBef>
            </a:pPr>
            <a:r>
              <a:rPr lang="en-US" smtClean="0"/>
              <a:t>The testing was completed using a solar simulator collecting data to find the short circuit current and open circuit voltage for our dyed solar cells.  These point are obtained by find the y and x intercept, respectively, for each set of data.</a:t>
            </a:r>
          </a:p>
          <a:p>
            <a:pPr defTabSz="1035050">
              <a:spcBef>
                <a:spcPct val="0"/>
              </a:spcBef>
            </a:pPr>
            <a:r>
              <a:rPr lang="en-US" smtClean="0"/>
              <a:t>The maximum power was also found by finding the highest power density value between the short circuit current and open circuit voltage.  By comparing the max power values with the sun’s typical output of approximately 80-100 mW/cm</a:t>
            </a:r>
            <a:r>
              <a:rPr lang="en-US" baseline="30000" smtClean="0"/>
              <a:t>2</a:t>
            </a:r>
            <a:r>
              <a:rPr lang="en-US" smtClean="0"/>
              <a:t>, the cell efficiency was calculated</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055BFE-58CC-4CE1-BCF9-02330C5680C4}"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defTabSz="1035050">
              <a:spcBef>
                <a:spcPct val="0"/>
              </a:spcBef>
            </a:pPr>
            <a:r>
              <a:rPr lang="en-US" smtClean="0"/>
              <a:t>The testing was completed using a solar simulator collecting data to find the short circuit current and open circuit voltage for our dyed solar cells.  These point are obtained by find the y and x intercept, respectively, for each set of data.</a:t>
            </a:r>
          </a:p>
          <a:p>
            <a:pPr defTabSz="1035050">
              <a:spcBef>
                <a:spcPct val="0"/>
              </a:spcBef>
            </a:pPr>
            <a:r>
              <a:rPr lang="en-US" smtClean="0"/>
              <a:t>The maximum power was also found by finding the highest power density value between the short circuit current and open circuit voltage.  By comparing the max power values with the sun’s typical output of approximately 80-100 mW/cm</a:t>
            </a:r>
            <a:r>
              <a:rPr lang="en-US" baseline="30000" smtClean="0"/>
              <a:t>2</a:t>
            </a:r>
            <a:r>
              <a:rPr lang="en-US" smtClean="0"/>
              <a:t>, the cell efficiency was calculated</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CAAFA7-C334-4AA3-BA01-A3DA3F9D42D7}"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Energy is essential.  Over 85% of our energy needs comes from burning fossil fuels.  Finite resource that causes environmental consequences for wildlife, air polllutionAmerica is at an energy crossroad. As a nation, we are dependent on fossil fuels at a time of growing demand and dwindling supply. Meanwhile, fossil fuel use continues to impose massive environmental and economic costs. Now our country must choose between paying to continue the status quo and investing in a new energy future. </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79149C-D391-442A-B6BC-F815D27E6196}"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H+=hole that becomes positively charges</a:t>
            </a:r>
          </a:p>
          <a:p>
            <a:pPr>
              <a:spcBef>
                <a:spcPct val="0"/>
              </a:spcBef>
            </a:pPr>
            <a:r>
              <a:rPr lang="en-US" smtClean="0"/>
              <a:t>Silicon is a semiconductor</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2AB5E9-2792-4542-8ED3-BE73EB3B7E3E}"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Replicates photosynthesis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72A115-344C-4D50-BD68-7863EA6B632B}"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Clr>
                <a:srgbClr val="FF3300"/>
              </a:buClr>
              <a:buFont typeface="Wingdings" pitchFamily="2" charset="2"/>
              <a:buChar char="Ø"/>
            </a:pPr>
            <a:r>
              <a:rPr lang="en-US" b="1" smtClean="0"/>
              <a:t>Orientation of conductive glass plates</a:t>
            </a:r>
          </a:p>
          <a:p>
            <a:pPr>
              <a:spcBef>
                <a:spcPct val="0"/>
              </a:spcBef>
              <a:buClr>
                <a:srgbClr val="FF3300"/>
              </a:buClr>
              <a:buFont typeface="Wingdings" pitchFamily="2" charset="2"/>
              <a:buNone/>
            </a:pPr>
            <a:endParaRPr lang="en-US" b="1" smtClean="0"/>
          </a:p>
          <a:p>
            <a:pPr>
              <a:spcBef>
                <a:spcPct val="0"/>
              </a:spcBef>
              <a:buClr>
                <a:srgbClr val="FF3300"/>
              </a:buClr>
              <a:buFont typeface="Wingdings" pitchFamily="2" charset="2"/>
              <a:buChar char="Ø"/>
            </a:pPr>
            <a:r>
              <a:rPr lang="en-US" b="1" smtClean="0"/>
              <a:t>Masking of plates </a:t>
            </a:r>
          </a:p>
          <a:p>
            <a:pPr>
              <a:spcBef>
                <a:spcPct val="0"/>
              </a:spcBef>
              <a:buClr>
                <a:srgbClr val="FF3300"/>
              </a:buClr>
              <a:buFont typeface="Wingdings" pitchFamily="2" charset="2"/>
              <a:buChar char="Ø"/>
            </a:pPr>
            <a:endParaRPr lang="en-US" b="1" smtClean="0"/>
          </a:p>
          <a:p>
            <a:pPr>
              <a:spcBef>
                <a:spcPct val="0"/>
              </a:spcBef>
              <a:buClr>
                <a:srgbClr val="FF3300"/>
              </a:buClr>
              <a:buFont typeface="Wingdings" pitchFamily="2" charset="2"/>
              <a:buChar char="Ø"/>
            </a:pPr>
            <a:r>
              <a:rPr lang="en-US" b="1" smtClean="0"/>
              <a:t>Application of TiO</a:t>
            </a:r>
            <a:r>
              <a:rPr lang="en-US" b="1" baseline="-25000" smtClean="0"/>
              <a:t>2</a:t>
            </a:r>
            <a:r>
              <a:rPr lang="en-US" b="1" smtClean="0"/>
              <a:t> to the surface of the conductive plate</a:t>
            </a:r>
          </a:p>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DE40FD-696D-4CF3-9F56-F55E8944166E}"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B55A320-B021-4D94-9B4E-F4E34ED6CA4A}" type="datetimeFigureOut">
              <a:rPr lang="en-US"/>
              <a:pPr>
                <a:defRPr/>
              </a:pPr>
              <a:t>1/8/2012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C8F2A12-AE10-4BBE-AC7C-85C82E60992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D34C6A5-7064-405E-B56F-36C3E133091B}" type="datetimeFigureOut">
              <a:rPr lang="en-US"/>
              <a:pPr>
                <a:defRPr/>
              </a:pPr>
              <a:t>1/8/2012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BCEAEF5-7FED-4959-B079-FC308566A1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61E4A38-397B-4672-BD11-FEC3C929DA4A}" type="datetimeFigureOut">
              <a:rPr lang="en-US"/>
              <a:pPr>
                <a:defRPr/>
              </a:pPr>
              <a:t>1/8/2012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1F8201E-1D8C-46F1-9CE2-A2AAA9C2D7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D1F60B1-41A3-46B1-8403-190AA42394A4}" type="datetimeFigureOut">
              <a:rPr lang="en-US"/>
              <a:pPr>
                <a:defRPr/>
              </a:pPr>
              <a:t>1/8/2012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BFFAE9A-47B3-41A9-BDEC-150E5360BE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0841FB-7EE2-4701-9046-C04D29817CCE}" type="datetimeFigureOut">
              <a:rPr lang="en-US"/>
              <a:pPr>
                <a:defRPr/>
              </a:pPr>
              <a:t>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99D8B-FF24-49C7-86C0-AE9435EAF37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A869B04-7300-48A5-8E6D-1C685554EEC6}" type="datetimeFigureOut">
              <a:rPr lang="en-US"/>
              <a:pPr>
                <a:defRPr/>
              </a:pPr>
              <a:t>1/8/2012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CC9A5CB-ADA0-4161-AA90-7D84E3578C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4B3B8B9-E651-49B0-A593-DD94E5C8AE76}" type="datetimeFigureOut">
              <a:rPr lang="en-US"/>
              <a:pPr>
                <a:defRPr/>
              </a:pPr>
              <a:t>1/8/2012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2CEAE95-BBEF-42FC-ABFA-90B0F9AE2F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4CDBB72-C3E4-4C17-9770-B9A4CB4AE069}" type="datetimeFigureOut">
              <a:rPr lang="en-US"/>
              <a:pPr>
                <a:defRPr/>
              </a:pPr>
              <a:t>1/8/2012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C726863-5333-4DA9-A50F-82F4FD36C5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DA00730-7165-4925-AECF-ECD6BADD47F3}" type="datetimeFigureOut">
              <a:rPr lang="en-US"/>
              <a:pPr>
                <a:defRPr/>
              </a:pPr>
              <a:t>1/8/2012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FAEBB96-60F7-405B-8DD1-747FF1FF84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53919BE-1B4D-416D-A86B-3AF6CE8FEF7C}" type="datetimeFigureOut">
              <a:rPr lang="en-US"/>
              <a:pPr>
                <a:defRPr/>
              </a:pPr>
              <a:t>1/8/2012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8FE5B6F-53C4-4074-ABA2-459B5EFA4E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1A5E7F2-F162-4984-8056-CD8285B63210}" type="datetimeFigureOut">
              <a:rPr lang="en-US"/>
              <a:pPr>
                <a:defRPr/>
              </a:pPr>
              <a:t>1/8/2012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DE2321D-EB58-4D13-B648-C77D613C35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86E9E59-797D-4BF4-B94B-9A1615BDA8AC}" type="datetimeFigureOut">
              <a:rPr lang="en-US"/>
              <a:pPr>
                <a:defRPr/>
              </a:pPr>
              <a:t>1/8/2012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00DF240-ADED-4CB9-889F-DA3F39612B9E}"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pic>
        <p:nvPicPr>
          <p:cNvPr id="1034" name="Picture 13" descr="logo-NSF-CMYK.gif"/>
          <p:cNvPicPr>
            <a:picLocks noChangeAspect="1"/>
          </p:cNvPicPr>
          <p:nvPr userDrawn="1"/>
        </p:nvPicPr>
        <p:blipFill>
          <a:blip r:embed="rId13"/>
          <a:srcRect/>
          <a:stretch>
            <a:fillRect/>
          </a:stretch>
        </p:blipFill>
        <p:spPr bwMode="auto">
          <a:xfrm>
            <a:off x="8077200" y="76200"/>
            <a:ext cx="914400" cy="914400"/>
          </a:xfrm>
          <a:prstGeom prst="rect">
            <a:avLst/>
          </a:prstGeom>
          <a:noFill/>
          <a:ln w="9525">
            <a:noFill/>
            <a:miter lim="800000"/>
            <a:headEnd/>
            <a:tailEnd/>
          </a:ln>
        </p:spPr>
      </p:pic>
      <p:pic>
        <p:nvPicPr>
          <p:cNvPr id="1035" name="Picture 14" descr="UC_logo-[200]w-ss.gif"/>
          <p:cNvPicPr>
            <a:picLocks noChangeAspect="1"/>
          </p:cNvPicPr>
          <p:nvPr userDrawn="1"/>
        </p:nvPicPr>
        <p:blipFill>
          <a:blip r:embed="rId14"/>
          <a:srcRect/>
          <a:stretch>
            <a:fillRect/>
          </a:stretch>
        </p:blipFill>
        <p:spPr bwMode="auto">
          <a:xfrm>
            <a:off x="0" y="0"/>
            <a:ext cx="1447800" cy="819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iming>
    <p:tnLst>
      <p:par>
        <p:cTn id="1" dur="indefinite" restart="never" nodeType="tmRoot"/>
      </p:par>
    </p:tnLst>
  </p:timing>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00000"/>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audio" Target="file:///C:\Users\RET%20User%2012\Music\Popeye_1.mp3"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914400"/>
            <a:ext cx="8229600" cy="1143000"/>
          </a:xfrm>
        </p:spPr>
        <p:txBody>
          <a:bodyPr>
            <a:normAutofit fontScale="90000"/>
          </a:bodyPr>
          <a:lstStyle/>
          <a:p>
            <a:pPr algn="ctr" fontAlgn="auto">
              <a:spcAft>
                <a:spcPts val="0"/>
              </a:spcAft>
              <a:defRPr/>
            </a:pPr>
            <a:r>
              <a:rPr lang="en-US" dirty="0" smtClean="0"/>
              <a:t>Project #4: Renewable Energy System	</a:t>
            </a:r>
          </a:p>
        </p:txBody>
      </p:sp>
      <p:sp>
        <p:nvSpPr>
          <p:cNvPr id="14338" name="Rectangle 3"/>
          <p:cNvSpPr>
            <a:spLocks noGrp="1" noChangeArrowheads="1"/>
          </p:cNvSpPr>
          <p:nvPr>
            <p:ph idx="1"/>
          </p:nvPr>
        </p:nvSpPr>
        <p:spPr/>
        <p:txBody>
          <a:bodyPr/>
          <a:lstStyle/>
          <a:p>
            <a:r>
              <a:rPr lang="en-US" sz="2400" smtClean="0"/>
              <a:t>P.I.: Vesselin Shanov</a:t>
            </a:r>
          </a:p>
          <a:p>
            <a:r>
              <a:rPr lang="en-US" sz="2400" smtClean="0"/>
              <a:t>G.A.: Feng Wang</a:t>
            </a:r>
          </a:p>
          <a:p>
            <a:r>
              <a:rPr lang="en-US" sz="2400" smtClean="0"/>
              <a:t>Teacher - Deon Edwards</a:t>
            </a:r>
          </a:p>
          <a:p>
            <a:r>
              <a:rPr lang="en-US" sz="2400" smtClean="0"/>
              <a:t>Teacher - Stephanie Baldwin</a:t>
            </a:r>
          </a:p>
        </p:txBody>
      </p:sp>
      <p:pic>
        <p:nvPicPr>
          <p:cNvPr id="14339" name="Picture 4" descr="052.JPG"/>
          <p:cNvPicPr>
            <a:picLocks noChangeAspect="1"/>
          </p:cNvPicPr>
          <p:nvPr/>
        </p:nvPicPr>
        <p:blipFill>
          <a:blip r:embed="rId3"/>
          <a:srcRect/>
          <a:stretch>
            <a:fillRect/>
          </a:stretch>
        </p:blipFill>
        <p:spPr bwMode="auto">
          <a:xfrm>
            <a:off x="685800" y="3657600"/>
            <a:ext cx="3454400" cy="2590800"/>
          </a:xfrm>
          <a:prstGeom prst="rect">
            <a:avLst/>
          </a:prstGeom>
          <a:noFill/>
          <a:ln w="9525">
            <a:noFill/>
            <a:miter lim="800000"/>
            <a:headEnd/>
            <a:tailEnd/>
          </a:ln>
        </p:spPr>
      </p:pic>
      <p:pic>
        <p:nvPicPr>
          <p:cNvPr id="14340" name="Picture 6" descr="017.JPG"/>
          <p:cNvPicPr>
            <a:picLocks noChangeAspect="1"/>
          </p:cNvPicPr>
          <p:nvPr/>
        </p:nvPicPr>
        <p:blipFill>
          <a:blip r:embed="rId4"/>
          <a:srcRect/>
          <a:stretch>
            <a:fillRect/>
          </a:stretch>
        </p:blipFill>
        <p:spPr bwMode="auto">
          <a:xfrm>
            <a:off x="4572000" y="3657600"/>
            <a:ext cx="3581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p:txBody>
          <a:bodyPr/>
          <a:lstStyle/>
          <a:p>
            <a:r>
              <a:rPr lang="en-US" smtClean="0"/>
              <a:t>Testing and Data</a:t>
            </a:r>
          </a:p>
        </p:txBody>
      </p:sp>
      <p:sp>
        <p:nvSpPr>
          <p:cNvPr id="27650" name="Content Placeholder 3"/>
          <p:cNvSpPr>
            <a:spLocks noGrp="1"/>
          </p:cNvSpPr>
          <p:nvPr>
            <p:ph idx="1"/>
          </p:nvPr>
        </p:nvSpPr>
        <p:spPr/>
        <p:txBody>
          <a:bodyPr/>
          <a:lstStyle/>
          <a:p>
            <a:pPr defTabSz="1035050"/>
            <a:r>
              <a:rPr lang="en-US" sz="4000" smtClean="0"/>
              <a:t>Testing completed using a solar simulator  and automated multimeter</a:t>
            </a:r>
          </a:p>
          <a:p>
            <a:pPr defTabSz="1035050"/>
            <a:r>
              <a:rPr lang="en-US" sz="4000" smtClean="0"/>
              <a:t>Data Collected</a:t>
            </a:r>
          </a:p>
          <a:p>
            <a:pPr lvl="1" defTabSz="1035050"/>
            <a:r>
              <a:rPr lang="en-US" sz="3600" smtClean="0"/>
              <a:t>Current </a:t>
            </a:r>
          </a:p>
          <a:p>
            <a:pPr lvl="1" defTabSz="1035050"/>
            <a:r>
              <a:rPr lang="en-US" sz="3600" smtClean="0"/>
              <a:t>Voltage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p:cNvSpPr>
          <p:nvPr>
            <p:ph type="title"/>
          </p:nvPr>
        </p:nvSpPr>
        <p:spPr/>
        <p:txBody>
          <a:bodyPr/>
          <a:lstStyle/>
          <a:p>
            <a:r>
              <a:rPr lang="en-US" smtClean="0"/>
              <a:t>Calculations</a:t>
            </a:r>
          </a:p>
        </p:txBody>
      </p:sp>
      <p:sp>
        <p:nvSpPr>
          <p:cNvPr id="29698" name="Content Placeholder 3"/>
          <p:cNvSpPr>
            <a:spLocks noGrp="1"/>
          </p:cNvSpPr>
          <p:nvPr>
            <p:ph idx="1"/>
          </p:nvPr>
        </p:nvSpPr>
        <p:spPr/>
        <p:txBody>
          <a:bodyPr/>
          <a:lstStyle/>
          <a:p>
            <a:pPr defTabSz="1035050"/>
            <a:r>
              <a:rPr lang="en-US" sz="4400" smtClean="0"/>
              <a:t>Current Density</a:t>
            </a:r>
            <a:endParaRPr lang="en-US" sz="4000" smtClean="0"/>
          </a:p>
          <a:p>
            <a:pPr lvl="1" algn="ctr" defTabSz="1035050">
              <a:buFont typeface="Wingdings 2" pitchFamily="18" charset="2"/>
              <a:buNone/>
            </a:pPr>
            <a:r>
              <a:rPr lang="en-US" sz="4000" smtClean="0"/>
              <a:t>C</a:t>
            </a:r>
            <a:r>
              <a:rPr lang="en-US" sz="4000" baseline="-25000" smtClean="0"/>
              <a:t>D</a:t>
            </a:r>
            <a:r>
              <a:rPr lang="en-US" sz="4000" smtClean="0"/>
              <a:t> = Current x Area</a:t>
            </a:r>
          </a:p>
          <a:p>
            <a:pPr lvl="1" algn="ctr" defTabSz="1035050">
              <a:buFont typeface="Wingdings 2" pitchFamily="18" charset="2"/>
              <a:buNone/>
            </a:pPr>
            <a:endParaRPr lang="en-US" sz="4000" smtClean="0"/>
          </a:p>
          <a:p>
            <a:pPr defTabSz="1035050"/>
            <a:r>
              <a:rPr lang="en-US" sz="4400" smtClean="0"/>
              <a:t>Power Density</a:t>
            </a:r>
          </a:p>
          <a:p>
            <a:pPr lvl="1" algn="ctr" defTabSz="1035050">
              <a:buFont typeface="Wingdings 2" pitchFamily="18" charset="2"/>
              <a:buNone/>
            </a:pPr>
            <a:r>
              <a:rPr lang="en-US" sz="4000" smtClean="0"/>
              <a:t>P</a:t>
            </a:r>
            <a:r>
              <a:rPr lang="en-US" sz="4000" baseline="-25000" smtClean="0"/>
              <a:t>D</a:t>
            </a:r>
            <a:r>
              <a:rPr lang="en-US" sz="4000" smtClean="0"/>
              <a:t> = Current Density x Voltage</a:t>
            </a:r>
            <a:endParaRPr lang="en-US" sz="4000" baseline="-25000" smtClean="0"/>
          </a:p>
          <a:p>
            <a:pPr defTabSz="1035050"/>
            <a:endParaRPr lang="en-US" sz="3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28600" y="1143000"/>
          <a:ext cx="8665104" cy="544565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2"/>
          <p:cNvSpPr txBox="1">
            <a:spLocks/>
          </p:cNvSpPr>
          <p:nvPr/>
        </p:nvSpPr>
        <p:spPr>
          <a:xfrm>
            <a:off x="304800" y="838200"/>
            <a:ext cx="8229600" cy="1143000"/>
          </a:xfrm>
          <a:prstGeom prst="rect">
            <a:avLst/>
          </a:prstGeom>
        </p:spPr>
        <p:txBody>
          <a:bodyPr/>
          <a:lstStyle/>
          <a:p>
            <a:pPr fontAlgn="auto">
              <a:spcAft>
                <a:spcPts val="0"/>
              </a:spcAft>
              <a:defRPr/>
            </a:pPr>
            <a:r>
              <a:rPr lang="en-US" sz="5000" dirty="0">
                <a:solidFill>
                  <a:schemeClr val="tx2"/>
                </a:solidFill>
                <a:latin typeface="+mj-lt"/>
                <a:ea typeface="+mj-ea"/>
                <a:cs typeface="+mj-cs"/>
              </a:rPr>
              <a:t>Results</a:t>
            </a:r>
            <a:endParaRPr lang="en-US" sz="5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a:xfrm>
            <a:off x="381000" y="533400"/>
            <a:ext cx="8229600" cy="1143000"/>
          </a:xfrm>
        </p:spPr>
        <p:txBody>
          <a:bodyPr/>
          <a:lstStyle/>
          <a:p>
            <a:r>
              <a:rPr lang="en-US" smtClean="0"/>
              <a:t>Results</a:t>
            </a:r>
          </a:p>
        </p:txBody>
      </p:sp>
      <p:graphicFrame>
        <p:nvGraphicFramePr>
          <p:cNvPr id="8" name="Chart 7"/>
          <p:cNvGraphicFramePr>
            <a:graphicFrameLocks noGrp="1"/>
          </p:cNvGraphicFramePr>
          <p:nvPr/>
        </p:nvGraphicFramePr>
        <p:xfrm>
          <a:off x="304800" y="1295400"/>
          <a:ext cx="8665104" cy="5275527"/>
        </p:xfrm>
        <a:graphic>
          <a:graphicData uri="http://schemas.openxmlformats.org/drawingml/2006/chart">
            <c:chart xmlns:c="http://schemas.openxmlformats.org/drawingml/2006/chart" xmlns:r="http://schemas.openxmlformats.org/officeDocument/2006/relationships" r:id="rId3"/>
          </a:graphicData>
        </a:graphic>
      </p:graphicFrame>
      <p:sp>
        <p:nvSpPr>
          <p:cNvPr id="9" name="5-Point Star 8"/>
          <p:cNvSpPr/>
          <p:nvPr/>
        </p:nvSpPr>
        <p:spPr>
          <a:xfrm>
            <a:off x="5151438" y="3138488"/>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9"/>
          <p:cNvSpPr/>
          <p:nvPr/>
        </p:nvSpPr>
        <p:spPr>
          <a:xfrm>
            <a:off x="5135563" y="3398838"/>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5-Point Star 10"/>
          <p:cNvSpPr/>
          <p:nvPr/>
        </p:nvSpPr>
        <p:spPr>
          <a:xfrm>
            <a:off x="5151438" y="3962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11"/>
          <p:cNvSpPr/>
          <p:nvPr/>
        </p:nvSpPr>
        <p:spPr>
          <a:xfrm>
            <a:off x="2667000" y="3687763"/>
            <a:ext cx="228600" cy="2286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13"/>
          <p:cNvSpPr/>
          <p:nvPr/>
        </p:nvSpPr>
        <p:spPr>
          <a:xfrm>
            <a:off x="1905000" y="3687763"/>
            <a:ext cx="228600" cy="2286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14"/>
          <p:cNvSpPr/>
          <p:nvPr/>
        </p:nvSpPr>
        <p:spPr>
          <a:xfrm>
            <a:off x="5684838" y="3673475"/>
            <a:ext cx="228600" cy="2286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title"/>
          </p:nvPr>
        </p:nvSpPr>
        <p:spPr/>
        <p:txBody>
          <a:bodyPr/>
          <a:lstStyle/>
          <a:p>
            <a:r>
              <a:rPr lang="en-US" smtClean="0"/>
              <a:t>Results</a:t>
            </a:r>
          </a:p>
        </p:txBody>
      </p:sp>
      <p:graphicFrame>
        <p:nvGraphicFramePr>
          <p:cNvPr id="6" name="Table 5"/>
          <p:cNvGraphicFramePr>
            <a:graphicFrameLocks noGrp="1"/>
          </p:cNvGraphicFramePr>
          <p:nvPr/>
        </p:nvGraphicFramePr>
        <p:xfrm>
          <a:off x="1143000" y="2133600"/>
          <a:ext cx="6970713" cy="1846263"/>
        </p:xfrm>
        <a:graphic>
          <a:graphicData uri="http://schemas.openxmlformats.org/drawingml/2006/table">
            <a:tbl>
              <a:tblPr firstRow="1" bandRow="1">
                <a:tableStyleId>{9DCAF9ED-07DC-4A11-8D7F-57B35C25682E}</a:tableStyleId>
              </a:tblPr>
              <a:tblGrid>
                <a:gridCol w="2323523"/>
                <a:gridCol w="2323523"/>
                <a:gridCol w="2323523"/>
              </a:tblGrid>
              <a:tr h="637309">
                <a:tc>
                  <a:txBody>
                    <a:bodyPr/>
                    <a:lstStyle/>
                    <a:p>
                      <a:pPr marL="0" marR="0" algn="ctr">
                        <a:spcBef>
                          <a:spcPts val="0"/>
                        </a:spcBef>
                        <a:spcAft>
                          <a:spcPts val="0"/>
                        </a:spcAft>
                      </a:pPr>
                      <a:r>
                        <a:rPr lang="en-US" sz="2400" b="1" dirty="0">
                          <a:latin typeface="+mn-lt"/>
                          <a:ea typeface="Times New Roman"/>
                          <a:cs typeface="Times New Roman"/>
                        </a:rPr>
                        <a:t>Dye Type</a:t>
                      </a:r>
                      <a:endParaRPr lang="en-US" sz="2400" dirty="0">
                        <a:latin typeface="+mn-lt"/>
                        <a:ea typeface="Times New Roman"/>
                        <a:cs typeface="Times New Roman"/>
                      </a:endParaRP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2400" b="1" dirty="0">
                          <a:latin typeface="+mn-lt"/>
                          <a:ea typeface="Times New Roman"/>
                          <a:cs typeface="Times New Roman"/>
                        </a:rPr>
                        <a:t>Short Circuit Current</a:t>
                      </a:r>
                      <a:endParaRPr lang="en-US" sz="2400" dirty="0">
                        <a:latin typeface="+mn-lt"/>
                        <a:ea typeface="Times New Roman"/>
                        <a:cs typeface="Times New Roman"/>
                      </a:endParaRP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2400" b="1" dirty="0">
                          <a:latin typeface="+mn-lt"/>
                          <a:ea typeface="Times New Roman"/>
                          <a:cs typeface="Times New Roman"/>
                        </a:rPr>
                        <a:t>Open Circuit Voltage</a:t>
                      </a:r>
                      <a:endParaRPr lang="en-US" sz="2400" dirty="0">
                        <a:latin typeface="+mn-lt"/>
                        <a:ea typeface="Times New Roman"/>
                        <a:cs typeface="Times New Roman"/>
                      </a:endParaRP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1764">
                <a:tc>
                  <a:txBody>
                    <a:bodyPr/>
                    <a:lstStyle/>
                    <a:p>
                      <a:pPr marL="0" marR="0">
                        <a:spcBef>
                          <a:spcPts val="0"/>
                        </a:spcBef>
                        <a:spcAft>
                          <a:spcPts val="0"/>
                        </a:spcAft>
                      </a:pPr>
                      <a:r>
                        <a:rPr lang="en-US" sz="2400">
                          <a:latin typeface="+mn-lt"/>
                          <a:ea typeface="Times New Roman"/>
                          <a:cs typeface="Times New Roman"/>
                        </a:rPr>
                        <a:t>Synthetic</a:t>
                      </a: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imes New Roman"/>
                        </a:rPr>
                        <a:t>.55 </a:t>
                      </a:r>
                      <a:r>
                        <a:rPr lang="en-US" sz="2400" dirty="0" err="1">
                          <a:latin typeface="+mn-lt"/>
                          <a:ea typeface="Times New Roman"/>
                          <a:cs typeface="Times New Roman"/>
                        </a:rPr>
                        <a:t>mA</a:t>
                      </a:r>
                      <a:r>
                        <a:rPr lang="en-US" sz="2400" dirty="0">
                          <a:latin typeface="+mn-lt"/>
                          <a:ea typeface="Times New Roman"/>
                          <a:cs typeface="Times New Roman"/>
                        </a:rPr>
                        <a:t>/cm</a:t>
                      </a:r>
                      <a:r>
                        <a:rPr lang="en-US" sz="2400" baseline="30000" dirty="0">
                          <a:latin typeface="+mn-lt"/>
                          <a:ea typeface="Times New Roman"/>
                          <a:cs typeface="Times New Roman"/>
                        </a:rPr>
                        <a:t>2</a:t>
                      </a:r>
                      <a:endParaRPr lang="en-US" sz="2400" dirty="0">
                        <a:latin typeface="+mn-lt"/>
                        <a:ea typeface="Times New Roman"/>
                        <a:cs typeface="Times New Roman"/>
                      </a:endParaRP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a:latin typeface="+mn-lt"/>
                          <a:ea typeface="Times New Roman"/>
                          <a:cs typeface="Times New Roman"/>
                        </a:rPr>
                        <a:t>215 mV</a:t>
                      </a: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764">
                <a:tc>
                  <a:txBody>
                    <a:bodyPr/>
                    <a:lstStyle/>
                    <a:p>
                      <a:pPr marL="0" marR="0">
                        <a:spcBef>
                          <a:spcPts val="0"/>
                        </a:spcBef>
                        <a:spcAft>
                          <a:spcPts val="0"/>
                        </a:spcAft>
                      </a:pPr>
                      <a:r>
                        <a:rPr lang="en-US" sz="2400">
                          <a:latin typeface="+mn-lt"/>
                          <a:ea typeface="Times New Roman"/>
                          <a:cs typeface="Times New Roman"/>
                        </a:rPr>
                        <a:t>Blackberry</a:t>
                      </a: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imes New Roman"/>
                        </a:rPr>
                        <a:t>.27 </a:t>
                      </a:r>
                      <a:r>
                        <a:rPr lang="en-US" sz="2400" dirty="0" err="1">
                          <a:latin typeface="+mn-lt"/>
                          <a:ea typeface="Times New Roman"/>
                          <a:cs typeface="Times New Roman"/>
                        </a:rPr>
                        <a:t>mA</a:t>
                      </a:r>
                      <a:r>
                        <a:rPr lang="en-US" sz="2400" dirty="0">
                          <a:latin typeface="+mn-lt"/>
                          <a:ea typeface="Times New Roman"/>
                          <a:cs typeface="Times New Roman"/>
                        </a:rPr>
                        <a:t>/cm</a:t>
                      </a:r>
                      <a:r>
                        <a:rPr lang="en-US" sz="2400" baseline="30000" dirty="0">
                          <a:latin typeface="+mn-lt"/>
                          <a:ea typeface="Times New Roman"/>
                          <a:cs typeface="Times New Roman"/>
                        </a:rPr>
                        <a:t>2</a:t>
                      </a:r>
                      <a:endParaRPr lang="en-US" sz="2400" dirty="0">
                        <a:latin typeface="+mn-lt"/>
                        <a:ea typeface="Times New Roman"/>
                        <a:cs typeface="Times New Roman"/>
                      </a:endParaRP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imes New Roman"/>
                        </a:rPr>
                        <a:t>45 mV</a:t>
                      </a: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764">
                <a:tc>
                  <a:txBody>
                    <a:bodyPr/>
                    <a:lstStyle/>
                    <a:p>
                      <a:pPr marL="0" marR="0">
                        <a:spcBef>
                          <a:spcPts val="0"/>
                        </a:spcBef>
                        <a:spcAft>
                          <a:spcPts val="0"/>
                        </a:spcAft>
                      </a:pPr>
                      <a:r>
                        <a:rPr lang="en-US" sz="2400" dirty="0">
                          <a:latin typeface="+mn-lt"/>
                          <a:ea typeface="Times New Roman"/>
                          <a:cs typeface="Times New Roman"/>
                        </a:rPr>
                        <a:t>Spinach</a:t>
                      </a: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imes New Roman"/>
                        </a:rPr>
                        <a:t>.30 </a:t>
                      </a:r>
                      <a:r>
                        <a:rPr lang="en-US" sz="2400" dirty="0" err="1">
                          <a:latin typeface="+mn-lt"/>
                          <a:ea typeface="Times New Roman"/>
                          <a:cs typeface="Times New Roman"/>
                        </a:rPr>
                        <a:t>mA</a:t>
                      </a:r>
                      <a:r>
                        <a:rPr lang="en-US" sz="2400" dirty="0">
                          <a:latin typeface="+mn-lt"/>
                          <a:ea typeface="Times New Roman"/>
                          <a:cs typeface="Times New Roman"/>
                        </a:rPr>
                        <a:t>/cm</a:t>
                      </a:r>
                      <a:r>
                        <a:rPr lang="en-US" sz="2400" baseline="30000" dirty="0">
                          <a:latin typeface="+mn-lt"/>
                          <a:ea typeface="Times New Roman"/>
                          <a:cs typeface="Times New Roman"/>
                        </a:rPr>
                        <a:t>2</a:t>
                      </a:r>
                      <a:endParaRPr lang="en-US" sz="2400" dirty="0">
                        <a:latin typeface="+mn-lt"/>
                        <a:ea typeface="Times New Roman"/>
                        <a:cs typeface="Times New Roman"/>
                      </a:endParaRP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imes New Roman"/>
                        </a:rPr>
                        <a:t>305 mV</a:t>
                      </a:r>
                    </a:p>
                  </a:txBody>
                  <a:tcPr marL="179243" marR="179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1143000" y="4572000"/>
          <a:ext cx="7010400" cy="1828800"/>
        </p:xfrm>
        <a:graphic>
          <a:graphicData uri="http://schemas.openxmlformats.org/drawingml/2006/table">
            <a:tbl>
              <a:tblPr firstRow="1" bandRow="1">
                <a:tableStyleId>{9DCAF9ED-07DC-4A11-8D7F-57B35C25682E}</a:tableStyleId>
              </a:tblPr>
              <a:tblGrid>
                <a:gridCol w="2336800"/>
                <a:gridCol w="2336800"/>
                <a:gridCol w="2336800"/>
              </a:tblGrid>
              <a:tr h="609600">
                <a:tc>
                  <a:txBody>
                    <a:bodyPr/>
                    <a:lstStyle/>
                    <a:p>
                      <a:pPr marL="0" marR="0" algn="ctr">
                        <a:spcBef>
                          <a:spcPts val="0"/>
                        </a:spcBef>
                        <a:spcAft>
                          <a:spcPts val="0"/>
                        </a:spcAft>
                      </a:pPr>
                      <a:r>
                        <a:rPr lang="en-US" sz="2400" b="1" dirty="0">
                          <a:latin typeface="+mn-lt"/>
                          <a:ea typeface="Times New Roman"/>
                          <a:cs typeface="Times New Roman"/>
                        </a:rPr>
                        <a:t>Dye Type</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2400" b="1" dirty="0">
                          <a:latin typeface="+mn-lt"/>
                          <a:ea typeface="Times New Roman"/>
                          <a:cs typeface="Times New Roman"/>
                        </a:rPr>
                        <a:t>Short Circuit Current</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2400" b="1" dirty="0">
                          <a:latin typeface="+mn-lt"/>
                          <a:ea typeface="Times New Roman"/>
                          <a:cs typeface="Times New Roman"/>
                        </a:rPr>
                        <a:t>Open Circuit Voltage</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55600">
                <a:tc>
                  <a:txBody>
                    <a:bodyPr/>
                    <a:lstStyle/>
                    <a:p>
                      <a:pPr marL="0" marR="0">
                        <a:spcBef>
                          <a:spcPts val="0"/>
                        </a:spcBef>
                        <a:spcAft>
                          <a:spcPts val="0"/>
                        </a:spcAft>
                      </a:pPr>
                      <a:r>
                        <a:rPr lang="en-US" sz="2400" dirty="0">
                          <a:latin typeface="+mn-lt"/>
                          <a:ea typeface="Times New Roman"/>
                          <a:cs typeface="Times New Roman"/>
                        </a:rPr>
                        <a:t>Synthetic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imes New Roman"/>
                        </a:rPr>
                        <a:t>.55 </a:t>
                      </a:r>
                      <a:r>
                        <a:rPr lang="en-US" sz="2400" dirty="0" err="1">
                          <a:latin typeface="+mn-lt"/>
                          <a:ea typeface="Times New Roman"/>
                          <a:cs typeface="Times New Roman"/>
                        </a:rPr>
                        <a:t>mA</a:t>
                      </a:r>
                      <a:r>
                        <a:rPr lang="en-US" sz="2400" dirty="0">
                          <a:latin typeface="+mn-lt"/>
                          <a:ea typeface="Times New Roman"/>
                          <a:cs typeface="Times New Roman"/>
                        </a:rPr>
                        <a:t>/cm</a:t>
                      </a:r>
                      <a:r>
                        <a:rPr lang="en-US" sz="2400" baseline="30000" dirty="0">
                          <a:latin typeface="+mn-lt"/>
                          <a:ea typeface="Times New Roman"/>
                          <a:cs typeface="Times New Roman"/>
                        </a:rPr>
                        <a:t>2</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a:latin typeface="+mn-lt"/>
                          <a:ea typeface="Times New Roman"/>
                          <a:cs typeface="Times New Roman"/>
                        </a:rPr>
                        <a:t>215 mV</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pPr marL="0" marR="0">
                        <a:spcBef>
                          <a:spcPts val="0"/>
                        </a:spcBef>
                        <a:spcAft>
                          <a:spcPts val="0"/>
                        </a:spcAft>
                      </a:pPr>
                      <a:r>
                        <a:rPr lang="en-US" sz="2400">
                          <a:latin typeface="+mn-lt"/>
                          <a:ea typeface="Times New Roman"/>
                          <a:cs typeface="Times New Roman"/>
                        </a:rPr>
                        <a:t>Blackberry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imes New Roman"/>
                        </a:rPr>
                        <a:t>.27 </a:t>
                      </a:r>
                      <a:r>
                        <a:rPr lang="en-US" sz="2400" dirty="0" err="1">
                          <a:latin typeface="+mn-lt"/>
                          <a:ea typeface="Times New Roman"/>
                          <a:cs typeface="Times New Roman"/>
                        </a:rPr>
                        <a:t>mA</a:t>
                      </a:r>
                      <a:r>
                        <a:rPr lang="en-US" sz="2400" dirty="0">
                          <a:latin typeface="+mn-lt"/>
                          <a:ea typeface="Times New Roman"/>
                          <a:cs typeface="Times New Roman"/>
                        </a:rPr>
                        <a:t>/cm</a:t>
                      </a:r>
                      <a:r>
                        <a:rPr lang="en-US" sz="2400" baseline="30000" dirty="0">
                          <a:latin typeface="+mn-lt"/>
                          <a:ea typeface="Times New Roman"/>
                          <a:cs typeface="Times New Roman"/>
                        </a:rPr>
                        <a:t>2</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imes New Roman"/>
                        </a:rPr>
                        <a:t>45 mV</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pPr marL="0" marR="0">
                        <a:spcBef>
                          <a:spcPts val="0"/>
                        </a:spcBef>
                        <a:spcAft>
                          <a:spcPts val="0"/>
                        </a:spcAft>
                      </a:pPr>
                      <a:r>
                        <a:rPr lang="en-US" sz="2400">
                          <a:latin typeface="+mn-lt"/>
                          <a:ea typeface="Times New Roman"/>
                          <a:cs typeface="Times New Roman"/>
                        </a:rPr>
                        <a:t>Spinach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imes New Roman"/>
                        </a:rPr>
                        <a:t>.30 </a:t>
                      </a:r>
                      <a:r>
                        <a:rPr lang="en-US" sz="2400" dirty="0" err="1">
                          <a:latin typeface="+mn-lt"/>
                          <a:ea typeface="Times New Roman"/>
                          <a:cs typeface="Times New Roman"/>
                        </a:rPr>
                        <a:t>mA</a:t>
                      </a:r>
                      <a:r>
                        <a:rPr lang="en-US" sz="2400" dirty="0">
                          <a:latin typeface="+mn-lt"/>
                          <a:ea typeface="Times New Roman"/>
                          <a:cs typeface="Times New Roman"/>
                        </a:rPr>
                        <a:t>/cm</a:t>
                      </a:r>
                      <a:r>
                        <a:rPr lang="en-US" sz="2400" baseline="30000" dirty="0">
                          <a:latin typeface="+mn-lt"/>
                          <a:ea typeface="Times New Roman"/>
                          <a:cs typeface="Times New Roman"/>
                        </a:rPr>
                        <a:t>2</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imes New Roman"/>
                        </a:rPr>
                        <a:t>305 mV</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Our conclusion</a:t>
            </a:r>
          </a:p>
        </p:txBody>
      </p:sp>
      <p:pic>
        <p:nvPicPr>
          <p:cNvPr id="36866" name="Content Placeholder 3" descr="popeye-spinach.gif"/>
          <p:cNvPicPr>
            <a:picLocks noGrp="1" noChangeAspect="1"/>
          </p:cNvPicPr>
          <p:nvPr>
            <p:ph idx="1"/>
          </p:nvPr>
        </p:nvPicPr>
        <p:blipFill>
          <a:blip r:embed="rId3"/>
          <a:srcRect/>
          <a:stretch>
            <a:fillRect/>
          </a:stretch>
        </p:blipFill>
        <p:spPr>
          <a:xfrm>
            <a:off x="2532063" y="1752600"/>
            <a:ext cx="4079875" cy="4389438"/>
          </a:xfrm>
        </p:spPr>
      </p:pic>
      <p:sp>
        <p:nvSpPr>
          <p:cNvPr id="5" name="Title 1"/>
          <p:cNvSpPr txBox="1">
            <a:spLocks/>
          </p:cNvSpPr>
          <p:nvPr/>
        </p:nvSpPr>
        <p:spPr>
          <a:xfrm>
            <a:off x="457200" y="5715000"/>
            <a:ext cx="8229600" cy="1143000"/>
          </a:xfrm>
          <a:prstGeom prst="rect">
            <a:avLst/>
          </a:prstGeom>
        </p:spPr>
        <p:txBody>
          <a:bodyPr lIns="0" rIns="0" bIns="0" anchor="b">
            <a:normAutofit/>
          </a:bodyPr>
          <a:lstStyle/>
          <a:p>
            <a:pPr algn="ctr" fontAlgn="auto">
              <a:spcAft>
                <a:spcPts val="0"/>
              </a:spcAft>
              <a:defRPr/>
            </a:pPr>
            <a:r>
              <a:rPr lang="en-US" sz="5000" dirty="0">
                <a:solidFill>
                  <a:schemeClr val="tx2"/>
                </a:solidFill>
                <a:latin typeface="+mj-lt"/>
                <a:ea typeface="+mj-ea"/>
                <a:cs typeface="+mj-cs"/>
              </a:rPr>
              <a:t>Questions?</a:t>
            </a:r>
            <a:endParaRPr lang="en-US" sz="500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00200" y="1752600"/>
            <a:ext cx="7772400" cy="914400"/>
          </a:xfrm>
        </p:spPr>
        <p:txBody>
          <a:bodyPr>
            <a:normAutofit fontScale="90000"/>
          </a:bodyPr>
          <a:lstStyle/>
          <a:p>
            <a:pPr fontAlgn="auto">
              <a:spcAft>
                <a:spcPts val="0"/>
              </a:spcAft>
              <a:defRPr/>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ACKNOWLEDGEMENTS</a:t>
            </a:r>
            <a:b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Sincere thanks to . . .</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sp>
        <p:nvSpPr>
          <p:cNvPr id="4" name="Content Placeholder 2"/>
          <p:cNvSpPr txBox="1">
            <a:spLocks/>
          </p:cNvSpPr>
          <p:nvPr/>
        </p:nvSpPr>
        <p:spPr>
          <a:xfrm>
            <a:off x="1600200" y="2133600"/>
            <a:ext cx="7315200" cy="4724400"/>
          </a:xfrm>
          <a:prstGeom prst="rect">
            <a:avLst/>
          </a:prstGeom>
        </p:spPr>
        <p:txBody>
          <a:bodyPr>
            <a:normAutofit/>
          </a:bodyPr>
          <a:lstStyle/>
          <a:p>
            <a:pPr marL="411480" indent="-274320" fontAlgn="auto">
              <a:spcBef>
                <a:spcPct val="20000"/>
              </a:spcBef>
              <a:spcAft>
                <a:spcPts val="0"/>
              </a:spcAft>
              <a:buClr>
                <a:schemeClr val="accent3"/>
              </a:buClr>
              <a:buSzPct val="95000"/>
              <a:buFont typeface="Wingdings"/>
              <a:buChar char=""/>
              <a:defRPr/>
            </a:pPr>
            <a:r>
              <a:rPr lang="en-US" sz="2600" dirty="0">
                <a:latin typeface="+mn-lt"/>
              </a:rPr>
              <a:t>National Science Foundation.</a:t>
            </a:r>
          </a:p>
          <a:p>
            <a:pPr marL="411480" indent="-274320" fontAlgn="auto">
              <a:spcBef>
                <a:spcPct val="20000"/>
              </a:spcBef>
              <a:spcAft>
                <a:spcPts val="0"/>
              </a:spcAft>
              <a:buClr>
                <a:schemeClr val="accent3"/>
              </a:buClr>
              <a:buSzPct val="95000"/>
              <a:buFont typeface="Wingdings"/>
              <a:buChar char=""/>
              <a:defRPr/>
            </a:pPr>
            <a:r>
              <a:rPr lang="en-US" sz="2600" dirty="0" err="1">
                <a:latin typeface="+mn-lt"/>
              </a:rPr>
              <a:t>Anant</a:t>
            </a:r>
            <a:r>
              <a:rPr lang="en-US" sz="2600" dirty="0">
                <a:latin typeface="+mn-lt"/>
              </a:rPr>
              <a:t> R. </a:t>
            </a:r>
            <a:r>
              <a:rPr lang="en-US" sz="2600" dirty="0" err="1">
                <a:latin typeface="+mn-lt"/>
              </a:rPr>
              <a:t>Kukreti</a:t>
            </a:r>
            <a:r>
              <a:rPr lang="en-US" sz="2600" dirty="0">
                <a:latin typeface="+mn-lt"/>
              </a:rPr>
              <a:t>, Associate Dean for Engineering Education Research  and Professor, Department of Civil and Environmental Engineering, for leading the project.</a:t>
            </a:r>
          </a:p>
          <a:p>
            <a:pPr marL="411480" indent="-274320" fontAlgn="auto">
              <a:spcBef>
                <a:spcPct val="20000"/>
              </a:spcBef>
              <a:spcAft>
                <a:spcPts val="0"/>
              </a:spcAft>
              <a:buClr>
                <a:schemeClr val="accent3"/>
              </a:buClr>
              <a:buSzPct val="95000"/>
              <a:buFont typeface="Wingdings"/>
              <a:buChar char=""/>
              <a:defRPr/>
            </a:pPr>
            <a:r>
              <a:rPr lang="en-US" sz="2600" dirty="0">
                <a:latin typeface="+mn-lt"/>
              </a:rPr>
              <a:t>Dr. </a:t>
            </a:r>
            <a:r>
              <a:rPr lang="en-US" sz="2600" dirty="0" err="1">
                <a:latin typeface="+mn-lt"/>
              </a:rPr>
              <a:t>Vesslin</a:t>
            </a:r>
            <a:r>
              <a:rPr lang="en-US" sz="2600" dirty="0">
                <a:latin typeface="+mn-lt"/>
              </a:rPr>
              <a:t> </a:t>
            </a:r>
            <a:r>
              <a:rPr lang="en-US" sz="2600" dirty="0" err="1">
                <a:latin typeface="+mn-lt"/>
              </a:rPr>
              <a:t>Shanov</a:t>
            </a:r>
            <a:endParaRPr lang="en-US" sz="2600" dirty="0">
              <a:latin typeface="+mn-lt"/>
            </a:endParaRPr>
          </a:p>
          <a:p>
            <a:pPr marL="411480" indent="-274320" fontAlgn="auto">
              <a:spcBef>
                <a:spcPct val="20000"/>
              </a:spcBef>
              <a:spcAft>
                <a:spcPts val="0"/>
              </a:spcAft>
              <a:buClr>
                <a:schemeClr val="accent3"/>
              </a:buClr>
              <a:buSzPct val="95000"/>
              <a:buFont typeface="Wingdings"/>
              <a:buChar char=""/>
              <a:defRPr/>
            </a:pPr>
            <a:r>
              <a:rPr lang="en-US" sz="2600" dirty="0" err="1">
                <a:latin typeface="+mn-lt"/>
              </a:rPr>
              <a:t>Feng</a:t>
            </a:r>
            <a:r>
              <a:rPr lang="en-US" sz="2600" dirty="0">
                <a:latin typeface="+mn-lt"/>
              </a:rPr>
              <a:t> Wang</a:t>
            </a:r>
          </a:p>
          <a:p>
            <a:pPr marL="411480" indent="-274320" fontAlgn="auto">
              <a:spcBef>
                <a:spcPct val="20000"/>
              </a:spcBef>
              <a:spcAft>
                <a:spcPts val="0"/>
              </a:spcAft>
              <a:buClr>
                <a:schemeClr val="accent3"/>
              </a:buClr>
              <a:buSzPct val="95000"/>
              <a:buFont typeface="Wingdings"/>
              <a:buChar char=""/>
              <a:defRPr/>
            </a:pPr>
            <a:r>
              <a:rPr lang="en-US" sz="2600" dirty="0">
                <a:latin typeface="+mn-lt"/>
              </a:rPr>
              <a:t>Andrea Burrows, for her logistical support.</a:t>
            </a:r>
          </a:p>
          <a:p>
            <a:pPr marL="411480" indent="-274320" fontAlgn="auto">
              <a:spcBef>
                <a:spcPct val="20000"/>
              </a:spcBef>
              <a:spcAft>
                <a:spcPts val="0"/>
              </a:spcAft>
              <a:buClr>
                <a:schemeClr val="accent3"/>
              </a:buClr>
              <a:buSzPct val="95000"/>
              <a:buFont typeface="Wingdings"/>
              <a:buChar char=""/>
              <a:defRPr/>
            </a:pPr>
            <a:endParaRPr lang="en-US" sz="2600" dirty="0">
              <a:latin typeface="+mn-lt"/>
            </a:endParaRPr>
          </a:p>
        </p:txBody>
      </p:sp>
      <p:pic>
        <p:nvPicPr>
          <p:cNvPr id="5" name="Popeye_1.mp3">
            <a:hlinkClick r:id="" action="ppaction://media"/>
          </p:cNvPr>
          <p:cNvPicPr>
            <a:picLocks noRot="1" noChangeAspect="1"/>
          </p:cNvPicPr>
          <p:nvPr>
            <a:audioFile r:link="rId1"/>
          </p:nvPr>
        </p:nvPicPr>
        <p:blipFill>
          <a:blip r:embed="rId4"/>
          <a:srcRect/>
          <a:stretch>
            <a:fillRect/>
          </a:stretch>
        </p:blipFill>
        <p:spPr bwMode="auto">
          <a:xfrm>
            <a:off x="-304800" y="2514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927" fill="hold"/>
                                        <p:tgtEl>
                                          <p:spTgt spid="5"/>
                                        </p:tgtEl>
                                      </p:cBhvr>
                                    </p:cmd>
                                  </p:childTnLst>
                                </p:cTn>
                              </p:par>
                              <p:par>
                                <p:cTn id="7" presetID="9" presetClass="entr" presetSubtype="0" fill="hold" nodeType="withEffect">
                                  <p:stCondLst>
                                    <p:cond delay="300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dissolve">
                                      <p:cBhvr>
                                        <p:cTn id="9" dur="500"/>
                                        <p:tgtEl>
                                          <p:spTgt spid="4">
                                            <p:txEl>
                                              <p:pRg st="0" end="0"/>
                                            </p:txEl>
                                          </p:spTgt>
                                        </p:tgtEl>
                                      </p:cBhvr>
                                    </p:animEffect>
                                  </p:childTnLst>
                                </p:cTn>
                              </p:par>
                              <p:par>
                                <p:cTn id="10" presetID="9" presetClass="entr" presetSubtype="0" fill="hold" nodeType="withEffect">
                                  <p:stCondLst>
                                    <p:cond delay="7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nodeType="withEffect">
                                  <p:stCondLst>
                                    <p:cond delay="9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nodeType="withEffect">
                                  <p:stCondLst>
                                    <p:cond delay="1100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par>
                                <p:cTn id="19" presetID="9" presetClass="entr" presetSubtype="0" fill="hold" nodeType="withEffect">
                                  <p:stCondLst>
                                    <p:cond delay="1300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Fossil Fuels</a:t>
            </a:r>
          </a:p>
        </p:txBody>
      </p:sp>
      <p:sp>
        <p:nvSpPr>
          <p:cNvPr id="15362" name="TextBox 9"/>
          <p:cNvSpPr txBox="1">
            <a:spLocks noChangeArrowheads="1"/>
          </p:cNvSpPr>
          <p:nvPr/>
        </p:nvSpPr>
        <p:spPr bwMode="auto">
          <a:xfrm>
            <a:off x="3505200" y="1600200"/>
            <a:ext cx="5638800" cy="2586038"/>
          </a:xfrm>
          <a:prstGeom prst="rect">
            <a:avLst/>
          </a:prstGeom>
          <a:noFill/>
          <a:ln w="9525">
            <a:noFill/>
            <a:miter lim="800000"/>
            <a:headEnd/>
            <a:tailEnd/>
          </a:ln>
        </p:spPr>
        <p:txBody>
          <a:bodyPr>
            <a:spAutoFit/>
          </a:bodyPr>
          <a:lstStyle/>
          <a:p>
            <a:pPr>
              <a:buFont typeface="Arial" charset="0"/>
              <a:buChar char="•"/>
            </a:pPr>
            <a:r>
              <a:rPr lang="en-US" sz="2800">
                <a:latin typeface="Constantia" pitchFamily="18" charset="0"/>
              </a:rPr>
              <a:t>85% of American energy</a:t>
            </a:r>
          </a:p>
          <a:p>
            <a:pPr>
              <a:buFont typeface="Arial" charset="0"/>
              <a:buChar char="•"/>
            </a:pPr>
            <a:r>
              <a:rPr lang="en-US" sz="2800">
                <a:latin typeface="Constantia" pitchFamily="18" charset="0"/>
              </a:rPr>
              <a:t>Growing Demand</a:t>
            </a:r>
          </a:p>
          <a:p>
            <a:pPr>
              <a:buFont typeface="Arial" charset="0"/>
              <a:buChar char="•"/>
            </a:pPr>
            <a:r>
              <a:rPr lang="en-US" sz="2800">
                <a:latin typeface="Constantia" pitchFamily="18" charset="0"/>
              </a:rPr>
              <a:t>Finite supply </a:t>
            </a:r>
          </a:p>
          <a:p>
            <a:pPr>
              <a:buFont typeface="Arial" charset="0"/>
              <a:buChar char="•"/>
            </a:pPr>
            <a:r>
              <a:rPr lang="en-US" sz="2800">
                <a:latin typeface="Constantia" pitchFamily="18" charset="0"/>
              </a:rPr>
              <a:t>Negative Environmental Effects</a:t>
            </a:r>
          </a:p>
          <a:p>
            <a:endParaRPr lang="en-US" sz="3200">
              <a:latin typeface="Constantia" pitchFamily="18" charset="0"/>
            </a:endParaRPr>
          </a:p>
          <a:p>
            <a:pPr>
              <a:buFont typeface="Arial" charset="0"/>
              <a:buChar char="•"/>
            </a:pPr>
            <a:endParaRPr lang="en-US">
              <a:latin typeface="Constantia" pitchFamily="18" charset="0"/>
            </a:endParaRPr>
          </a:p>
        </p:txBody>
      </p:sp>
      <p:pic>
        <p:nvPicPr>
          <p:cNvPr id="15363" name="Picture 6" descr="coaltrain_sm265.jpg"/>
          <p:cNvPicPr>
            <a:picLocks noChangeAspect="1"/>
          </p:cNvPicPr>
          <p:nvPr/>
        </p:nvPicPr>
        <p:blipFill>
          <a:blip r:embed="rId3"/>
          <a:srcRect/>
          <a:stretch>
            <a:fillRect/>
          </a:stretch>
        </p:blipFill>
        <p:spPr bwMode="auto">
          <a:xfrm>
            <a:off x="4038600" y="3840163"/>
            <a:ext cx="4038600" cy="2636837"/>
          </a:xfrm>
          <a:prstGeom prst="rect">
            <a:avLst/>
          </a:prstGeom>
          <a:noFill/>
          <a:ln w="9525">
            <a:noFill/>
            <a:miter lim="800000"/>
            <a:headEnd/>
            <a:tailEnd/>
          </a:ln>
        </p:spPr>
      </p:pic>
      <p:pic>
        <p:nvPicPr>
          <p:cNvPr id="15364" name="Content Placeholder 7" descr="CCole_turtles18_s.jpg"/>
          <p:cNvPicPr>
            <a:picLocks noGrp="1" noChangeAspect="1"/>
          </p:cNvPicPr>
          <p:nvPr>
            <p:ph idx="1"/>
          </p:nvPr>
        </p:nvPicPr>
        <p:blipFill>
          <a:blip r:embed="rId4"/>
          <a:srcRect/>
          <a:stretch>
            <a:fillRect/>
          </a:stretch>
        </p:blipFill>
        <p:spPr>
          <a:xfrm>
            <a:off x="838200" y="4191000"/>
            <a:ext cx="2286000" cy="2286000"/>
          </a:xfrm>
        </p:spPr>
      </p:pic>
      <p:pic>
        <p:nvPicPr>
          <p:cNvPr id="15365" name="Picture 9" descr="CCole_turtles24_s.jpg"/>
          <p:cNvPicPr>
            <a:picLocks noChangeAspect="1"/>
          </p:cNvPicPr>
          <p:nvPr/>
        </p:nvPicPr>
        <p:blipFill>
          <a:blip r:embed="rId5"/>
          <a:srcRect/>
          <a:stretch>
            <a:fillRect/>
          </a:stretch>
        </p:blipFill>
        <p:spPr bwMode="auto">
          <a:xfrm>
            <a:off x="838200" y="1828800"/>
            <a:ext cx="2057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Solar Energy</a:t>
            </a:r>
          </a:p>
        </p:txBody>
      </p:sp>
      <p:sp>
        <p:nvSpPr>
          <p:cNvPr id="17410" name="Content Placeholder 2"/>
          <p:cNvSpPr>
            <a:spLocks noGrp="1"/>
          </p:cNvSpPr>
          <p:nvPr>
            <p:ph idx="1"/>
          </p:nvPr>
        </p:nvSpPr>
        <p:spPr/>
        <p:txBody>
          <a:bodyPr/>
          <a:lstStyle/>
          <a:p>
            <a:r>
              <a:rPr lang="en-US" sz="2800" smtClean="0"/>
              <a:t>Does not pollute</a:t>
            </a:r>
          </a:p>
          <a:p>
            <a:r>
              <a:rPr lang="en-US" sz="2800" smtClean="0"/>
              <a:t>Unending supply</a:t>
            </a:r>
          </a:p>
          <a:p>
            <a:r>
              <a:rPr lang="en-US" sz="2800" smtClean="0"/>
              <a:t>Does not emit greenhouse gas</a:t>
            </a:r>
          </a:p>
          <a:p>
            <a:r>
              <a:rPr lang="en-US" sz="2800" smtClean="0"/>
              <a:t>Two-types</a:t>
            </a:r>
          </a:p>
          <a:p>
            <a:pPr lvl="1"/>
            <a:r>
              <a:rPr lang="en-US" sz="2800" smtClean="0"/>
              <a:t>Silicon Solar Cell</a:t>
            </a:r>
          </a:p>
          <a:p>
            <a:pPr lvl="1"/>
            <a:r>
              <a:rPr lang="en-US" sz="2800" smtClean="0"/>
              <a:t>Nanocrystalline TiO</a:t>
            </a:r>
            <a:r>
              <a:rPr lang="en-US" sz="2800" baseline="-25000" smtClean="0"/>
              <a:t>2</a:t>
            </a:r>
            <a:endParaRPr lang="en-US" sz="2800" smtClean="0"/>
          </a:p>
        </p:txBody>
      </p:sp>
      <p:pic>
        <p:nvPicPr>
          <p:cNvPr id="17411" name="Picture 4" descr="solar cell.jpg"/>
          <p:cNvPicPr>
            <a:picLocks noChangeAspect="1"/>
          </p:cNvPicPr>
          <p:nvPr/>
        </p:nvPicPr>
        <p:blipFill>
          <a:blip r:embed="rId3"/>
          <a:srcRect/>
          <a:stretch>
            <a:fillRect/>
          </a:stretch>
        </p:blipFill>
        <p:spPr bwMode="auto">
          <a:xfrm>
            <a:off x="5867400" y="1143000"/>
            <a:ext cx="2520950" cy="2133600"/>
          </a:xfrm>
          <a:prstGeom prst="rect">
            <a:avLst/>
          </a:prstGeom>
          <a:noFill/>
          <a:ln w="9525">
            <a:noFill/>
            <a:miter lim="800000"/>
            <a:headEnd/>
            <a:tailEnd/>
          </a:ln>
        </p:spPr>
      </p:pic>
      <p:pic>
        <p:nvPicPr>
          <p:cNvPr id="17412" name="Content Placeholder 8" descr="026.JPG"/>
          <p:cNvPicPr>
            <a:picLocks noChangeAspect="1"/>
          </p:cNvPicPr>
          <p:nvPr/>
        </p:nvPicPr>
        <p:blipFill>
          <a:blip r:embed="rId4"/>
          <a:srcRect/>
          <a:stretch>
            <a:fillRect/>
          </a:stretch>
        </p:blipFill>
        <p:spPr bwMode="auto">
          <a:xfrm>
            <a:off x="5867400" y="3886200"/>
            <a:ext cx="2481263" cy="1862138"/>
          </a:xfrm>
          <a:prstGeom prst="rect">
            <a:avLst/>
          </a:prstGeom>
          <a:noFill/>
          <a:ln w="9525">
            <a:noFill/>
            <a:miter lim="800000"/>
            <a:headEnd/>
            <a:tailEnd/>
          </a:ln>
        </p:spPr>
      </p:pic>
      <p:sp>
        <p:nvSpPr>
          <p:cNvPr id="17413" name="TextBox 8"/>
          <p:cNvSpPr txBox="1">
            <a:spLocks noChangeArrowheads="1"/>
          </p:cNvSpPr>
          <p:nvPr/>
        </p:nvSpPr>
        <p:spPr bwMode="auto">
          <a:xfrm>
            <a:off x="6324600" y="3352800"/>
            <a:ext cx="2819400" cy="369888"/>
          </a:xfrm>
          <a:prstGeom prst="rect">
            <a:avLst/>
          </a:prstGeom>
          <a:noFill/>
          <a:ln w="9525">
            <a:noFill/>
            <a:miter lim="800000"/>
            <a:headEnd/>
            <a:tailEnd/>
          </a:ln>
        </p:spPr>
        <p:txBody>
          <a:bodyPr>
            <a:spAutoFit/>
          </a:bodyPr>
          <a:lstStyle/>
          <a:p>
            <a:r>
              <a:rPr lang="en-US">
                <a:latin typeface="Constantia" pitchFamily="18" charset="0"/>
              </a:rPr>
              <a:t>Silicon Solar Cell</a:t>
            </a:r>
          </a:p>
        </p:txBody>
      </p:sp>
      <p:sp>
        <p:nvSpPr>
          <p:cNvPr id="17414" name="TextBox 9"/>
          <p:cNvSpPr txBox="1">
            <a:spLocks noChangeArrowheads="1"/>
          </p:cNvSpPr>
          <p:nvPr/>
        </p:nvSpPr>
        <p:spPr bwMode="auto">
          <a:xfrm>
            <a:off x="6019800" y="5791200"/>
            <a:ext cx="3581400" cy="381000"/>
          </a:xfrm>
          <a:prstGeom prst="rect">
            <a:avLst/>
          </a:prstGeom>
          <a:noFill/>
          <a:ln w="9525">
            <a:noFill/>
            <a:miter lim="800000"/>
            <a:headEnd/>
            <a:tailEnd/>
          </a:ln>
        </p:spPr>
        <p:txBody>
          <a:bodyPr>
            <a:spAutoFit/>
          </a:bodyPr>
          <a:lstStyle/>
          <a:p>
            <a:r>
              <a:rPr lang="en-US">
                <a:latin typeface="Constantia" pitchFamily="18" charset="0"/>
              </a:rPr>
              <a:t>Nanocrystalline TiO</a:t>
            </a:r>
            <a:r>
              <a:rPr lang="en-US" baseline="-25000">
                <a:latin typeface="Constantia" pitchFamily="18" charset="0"/>
              </a:rPr>
              <a:t>2</a:t>
            </a:r>
            <a:endParaRPr lang="en-US">
              <a:latin typeface="Constant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3"/>
          <p:cNvSpPr>
            <a:spLocks noGrp="1"/>
          </p:cNvSpPr>
          <p:nvPr>
            <p:ph type="body" idx="1"/>
          </p:nvPr>
        </p:nvSpPr>
        <p:spPr>
          <a:xfrm>
            <a:off x="457200" y="1855788"/>
            <a:ext cx="4040188" cy="658812"/>
          </a:xfrm>
        </p:spPr>
        <p:txBody>
          <a:bodyPr/>
          <a:lstStyle/>
          <a:p>
            <a:r>
              <a:rPr lang="en-US" smtClean="0"/>
              <a:t>	</a:t>
            </a:r>
          </a:p>
        </p:txBody>
      </p:sp>
      <p:sp>
        <p:nvSpPr>
          <p:cNvPr id="18434" name="Text Placeholder 5"/>
          <p:cNvSpPr>
            <a:spLocks noGrp="1"/>
          </p:cNvSpPr>
          <p:nvPr>
            <p:ph type="body" sz="quarter" idx="3"/>
          </p:nvPr>
        </p:nvSpPr>
        <p:spPr>
          <a:xfrm>
            <a:off x="4645025" y="1860550"/>
            <a:ext cx="4041775" cy="654050"/>
          </a:xfrm>
        </p:spPr>
        <p:txBody>
          <a:bodyPr/>
          <a:lstStyle/>
          <a:p>
            <a:endParaRPr lang="en-US" baseline="-25000" smtClean="0"/>
          </a:p>
        </p:txBody>
      </p:sp>
      <p:pic>
        <p:nvPicPr>
          <p:cNvPr id="18435" name="Picture 2"/>
          <p:cNvPicPr>
            <a:picLocks noGrp="1" noChangeAspect="1" noChangeArrowheads="1"/>
          </p:cNvPicPr>
          <p:nvPr>
            <p:ph sz="quarter" idx="4"/>
          </p:nvPr>
        </p:nvPicPr>
        <p:blipFill>
          <a:blip r:embed="rId3"/>
          <a:srcRect/>
          <a:stretch>
            <a:fillRect/>
          </a:stretch>
        </p:blipFill>
        <p:spPr>
          <a:xfrm>
            <a:off x="762000" y="1600200"/>
            <a:ext cx="7772400" cy="3657600"/>
          </a:xfrm>
        </p:spPr>
      </p:pic>
      <p:sp>
        <p:nvSpPr>
          <p:cNvPr id="18436" name="Title 1"/>
          <p:cNvSpPr>
            <a:spLocks noGrp="1"/>
          </p:cNvSpPr>
          <p:nvPr>
            <p:ph type="title"/>
          </p:nvPr>
        </p:nvSpPr>
        <p:spPr>
          <a:xfrm>
            <a:off x="457200" y="704850"/>
            <a:ext cx="8229600" cy="1143000"/>
          </a:xfrm>
        </p:spPr>
        <p:txBody>
          <a:bodyPr/>
          <a:lstStyle/>
          <a:p>
            <a:r>
              <a:rPr lang="en-US" smtClean="0"/>
              <a:t>Silicon Solar Cells</a:t>
            </a:r>
          </a:p>
        </p:txBody>
      </p:sp>
      <p:sp>
        <p:nvSpPr>
          <p:cNvPr id="18437" name="TextBox 8"/>
          <p:cNvSpPr txBox="1">
            <a:spLocks noChangeArrowheads="1"/>
          </p:cNvSpPr>
          <p:nvPr/>
        </p:nvSpPr>
        <p:spPr bwMode="auto">
          <a:xfrm>
            <a:off x="457200" y="5334000"/>
            <a:ext cx="7772400" cy="1200150"/>
          </a:xfrm>
          <a:prstGeom prst="rect">
            <a:avLst/>
          </a:prstGeom>
          <a:noFill/>
          <a:ln w="9525">
            <a:noFill/>
            <a:miter lim="800000"/>
            <a:headEnd/>
            <a:tailEnd/>
          </a:ln>
        </p:spPr>
        <p:txBody>
          <a:bodyPr>
            <a:spAutoFit/>
          </a:bodyPr>
          <a:lstStyle/>
          <a:p>
            <a:pPr>
              <a:buFont typeface="Arial" charset="0"/>
              <a:buChar char="•"/>
            </a:pPr>
            <a:r>
              <a:rPr lang="en-US" sz="3600">
                <a:latin typeface="Constantia" pitchFamily="18" charset="0"/>
              </a:rPr>
              <a:t>Wide spread</a:t>
            </a:r>
          </a:p>
          <a:p>
            <a:pPr>
              <a:buFont typeface="Arial" charset="0"/>
              <a:buChar char="•"/>
            </a:pPr>
            <a:r>
              <a:rPr lang="en-US" sz="3600">
                <a:latin typeface="Constantia" pitchFamily="18" charset="0"/>
              </a:rPr>
              <a:t>Expensive to produce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04850"/>
            <a:ext cx="8229600" cy="1143000"/>
          </a:xfrm>
        </p:spPr>
        <p:txBody>
          <a:bodyPr/>
          <a:lstStyle/>
          <a:p>
            <a:r>
              <a:rPr lang="en-US" smtClean="0"/>
              <a:t>Dye-Sensitized TiO</a:t>
            </a:r>
            <a:r>
              <a:rPr lang="en-US" baseline="-25000" smtClean="0"/>
              <a:t>2 </a:t>
            </a:r>
            <a:r>
              <a:rPr lang="en-US" smtClean="0"/>
              <a:t>Solar Cell</a:t>
            </a:r>
            <a:endParaRPr lang="en-US" baseline="-25000" smtClean="0"/>
          </a:p>
        </p:txBody>
      </p:sp>
      <p:pic>
        <p:nvPicPr>
          <p:cNvPr id="20482" name="Picture 3"/>
          <p:cNvPicPr>
            <a:picLocks noGrp="1" noChangeAspect="1" noChangeArrowheads="1"/>
          </p:cNvPicPr>
          <p:nvPr>
            <p:ph sz="half" idx="2"/>
          </p:nvPr>
        </p:nvPicPr>
        <p:blipFill>
          <a:blip r:embed="rId3"/>
          <a:srcRect/>
          <a:stretch>
            <a:fillRect/>
          </a:stretch>
        </p:blipFill>
        <p:spPr>
          <a:xfrm>
            <a:off x="1600200" y="1905000"/>
            <a:ext cx="5715000" cy="3111500"/>
          </a:xfrm>
        </p:spPr>
      </p:pic>
      <p:sp>
        <p:nvSpPr>
          <p:cNvPr id="20483" name="TextBox 6"/>
          <p:cNvSpPr txBox="1">
            <a:spLocks noChangeArrowheads="1"/>
          </p:cNvSpPr>
          <p:nvPr/>
        </p:nvSpPr>
        <p:spPr bwMode="auto">
          <a:xfrm>
            <a:off x="457200" y="4876800"/>
            <a:ext cx="5181600" cy="1570038"/>
          </a:xfrm>
          <a:prstGeom prst="rect">
            <a:avLst/>
          </a:prstGeom>
          <a:noFill/>
          <a:ln w="9525">
            <a:noFill/>
            <a:miter lim="800000"/>
            <a:headEnd/>
            <a:tailEnd/>
          </a:ln>
        </p:spPr>
        <p:txBody>
          <a:bodyPr>
            <a:spAutoFit/>
          </a:bodyPr>
          <a:lstStyle/>
          <a:p>
            <a:pPr>
              <a:buFont typeface="Arial" charset="0"/>
              <a:buChar char="•"/>
            </a:pPr>
            <a:r>
              <a:rPr lang="en-US" sz="3200">
                <a:latin typeface="Constantia" pitchFamily="18" charset="0"/>
              </a:rPr>
              <a:t>Based on photosynthesis</a:t>
            </a:r>
          </a:p>
          <a:p>
            <a:pPr>
              <a:buFont typeface="Arial" charset="0"/>
              <a:buChar char="•"/>
            </a:pPr>
            <a:r>
              <a:rPr lang="en-US" sz="3200">
                <a:latin typeface="Constantia" pitchFamily="18" charset="0"/>
              </a:rPr>
              <a:t>Newer, less proven</a:t>
            </a:r>
          </a:p>
          <a:p>
            <a:pPr>
              <a:buFont typeface="Arial" charset="0"/>
              <a:buChar char="•"/>
            </a:pPr>
            <a:r>
              <a:rPr lang="en-US" sz="3200">
                <a:latin typeface="Constantia" pitchFamily="18" charset="0"/>
              </a:rPr>
              <a:t>Inexpensive to produce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304800" y="1524000"/>
            <a:ext cx="8610600" cy="4953000"/>
          </a:xfrm>
          <a:prstGeom prst="rect">
            <a:avLst/>
          </a:prstGeom>
          <a:ln w="38100">
            <a:solidFill>
              <a:srgbClr val="C0000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defTabSz="1254125">
              <a:defRPr/>
            </a:pPr>
            <a:endParaRPr lang="en-US" sz="2400">
              <a:solidFill>
                <a:schemeClr val="tx1"/>
              </a:solidFill>
              <a:latin typeface="Arial" pitchFamily="34" charset="0"/>
            </a:endParaRPr>
          </a:p>
        </p:txBody>
      </p:sp>
      <p:grpSp>
        <p:nvGrpSpPr>
          <p:cNvPr id="22530" name="Group 33"/>
          <p:cNvGrpSpPr>
            <a:grpSpLocks/>
          </p:cNvGrpSpPr>
          <p:nvPr/>
        </p:nvGrpSpPr>
        <p:grpSpPr bwMode="auto">
          <a:xfrm>
            <a:off x="2366963" y="3206750"/>
            <a:ext cx="3789362" cy="835025"/>
            <a:chOff x="5562600" y="2667000"/>
            <a:chExt cx="2766646" cy="609600"/>
          </a:xfrm>
        </p:grpSpPr>
        <p:sp>
          <p:nvSpPr>
            <p:cNvPr id="22550" name="Rectangle 34"/>
            <p:cNvSpPr>
              <a:spLocks noChangeArrowheads="1"/>
            </p:cNvSpPr>
            <p:nvPr/>
          </p:nvSpPr>
          <p:spPr bwMode="auto">
            <a:xfrm>
              <a:off x="6078415" y="3033711"/>
              <a:ext cx="1735015" cy="78545"/>
            </a:xfrm>
            <a:prstGeom prst="rect">
              <a:avLst/>
            </a:prstGeom>
            <a:blipFill dpi="0" rotWithShape="1">
              <a:blip r:embed="rId3"/>
              <a:srcRect/>
              <a:tile tx="0" ty="0" sx="100000" sy="100000" flip="none" algn="tl"/>
            </a:blipFill>
            <a:ln w="9525" algn="ctr">
              <a:solidFill>
                <a:schemeClr val="tx1"/>
              </a:solidFill>
              <a:round/>
              <a:headEnd/>
              <a:tailEnd/>
            </a:ln>
          </p:spPr>
          <p:txBody>
            <a:bodyPr/>
            <a:lstStyle/>
            <a:p>
              <a:pPr defTabSz="1254125"/>
              <a:endParaRPr lang="en-US" sz="2400"/>
            </a:p>
          </p:txBody>
        </p:sp>
        <p:sp>
          <p:nvSpPr>
            <p:cNvPr id="22551" name="Rectangle 35"/>
            <p:cNvSpPr>
              <a:spLocks noChangeArrowheads="1"/>
            </p:cNvSpPr>
            <p:nvPr/>
          </p:nvSpPr>
          <p:spPr bwMode="auto">
            <a:xfrm>
              <a:off x="6078415" y="2807677"/>
              <a:ext cx="1735015" cy="225083"/>
            </a:xfrm>
            <a:prstGeom prst="rect">
              <a:avLst/>
            </a:prstGeom>
            <a:blipFill dpi="0" rotWithShape="1">
              <a:blip r:embed="rId4"/>
              <a:srcRect/>
              <a:tile tx="0" ty="0" sx="100000" sy="100000" flip="none" algn="tl"/>
            </a:blipFill>
            <a:ln w="9525" algn="ctr">
              <a:solidFill>
                <a:schemeClr val="tx1"/>
              </a:solidFill>
              <a:round/>
              <a:headEnd/>
              <a:tailEnd/>
            </a:ln>
          </p:spPr>
          <p:txBody>
            <a:bodyPr/>
            <a:lstStyle/>
            <a:p>
              <a:pPr defTabSz="1254125"/>
              <a:endParaRPr lang="en-US" sz="2400"/>
            </a:p>
          </p:txBody>
        </p:sp>
        <p:sp>
          <p:nvSpPr>
            <p:cNvPr id="22552" name="Rectangle 36"/>
            <p:cNvSpPr>
              <a:spLocks noChangeArrowheads="1"/>
            </p:cNvSpPr>
            <p:nvPr/>
          </p:nvSpPr>
          <p:spPr bwMode="auto">
            <a:xfrm>
              <a:off x="6078415" y="3135923"/>
              <a:ext cx="2250831" cy="140677"/>
            </a:xfrm>
            <a:prstGeom prst="rect">
              <a:avLst/>
            </a:prstGeom>
            <a:solidFill>
              <a:schemeClr val="bg2"/>
            </a:solidFill>
            <a:ln w="9525" algn="ctr">
              <a:solidFill>
                <a:schemeClr val="tx1"/>
              </a:solidFill>
              <a:round/>
              <a:headEnd/>
              <a:tailEnd/>
            </a:ln>
          </p:spPr>
          <p:txBody>
            <a:bodyPr/>
            <a:lstStyle/>
            <a:p>
              <a:pPr defTabSz="1254125"/>
              <a:endParaRPr lang="en-US" sz="2400"/>
            </a:p>
          </p:txBody>
        </p:sp>
        <p:sp>
          <p:nvSpPr>
            <p:cNvPr id="22553" name="Rectangle 37"/>
            <p:cNvSpPr>
              <a:spLocks noChangeArrowheads="1"/>
            </p:cNvSpPr>
            <p:nvPr/>
          </p:nvSpPr>
          <p:spPr bwMode="auto">
            <a:xfrm>
              <a:off x="5562600" y="2667000"/>
              <a:ext cx="2250831" cy="140677"/>
            </a:xfrm>
            <a:prstGeom prst="rect">
              <a:avLst/>
            </a:prstGeom>
            <a:solidFill>
              <a:schemeClr val="bg2"/>
            </a:solidFill>
            <a:ln w="9525" algn="ctr">
              <a:solidFill>
                <a:schemeClr val="tx1"/>
              </a:solidFill>
              <a:round/>
              <a:headEnd/>
              <a:tailEnd/>
            </a:ln>
          </p:spPr>
          <p:txBody>
            <a:bodyPr/>
            <a:lstStyle/>
            <a:p>
              <a:pPr defTabSz="1254125"/>
              <a:endParaRPr lang="en-US" sz="2400"/>
            </a:p>
          </p:txBody>
        </p:sp>
        <p:cxnSp>
          <p:nvCxnSpPr>
            <p:cNvPr id="22554" name="Straight Connector 38"/>
            <p:cNvCxnSpPr>
              <a:cxnSpLocks noChangeShapeType="1"/>
            </p:cNvCxnSpPr>
            <p:nvPr/>
          </p:nvCxnSpPr>
          <p:spPr bwMode="auto">
            <a:xfrm>
              <a:off x="6078415" y="3135923"/>
              <a:ext cx="2250831" cy="0"/>
            </a:xfrm>
            <a:prstGeom prst="line">
              <a:avLst/>
            </a:prstGeom>
            <a:noFill/>
            <a:ln w="76200" algn="ctr">
              <a:solidFill>
                <a:schemeClr val="tx1"/>
              </a:solidFill>
              <a:round/>
              <a:headEnd/>
              <a:tailEnd/>
            </a:ln>
          </p:spPr>
        </p:cxnSp>
      </p:grpSp>
      <p:pic>
        <p:nvPicPr>
          <p:cNvPr id="22531" name="Picture 3" descr="C:\Users\RET User 12\AppData\Local\Microsoft\Windows\Temporary Internet Files\Content.IE5\YCQY5I8H\MC900432589[1].png"/>
          <p:cNvPicPr>
            <a:picLocks noChangeAspect="1" noChangeArrowheads="1"/>
          </p:cNvPicPr>
          <p:nvPr/>
        </p:nvPicPr>
        <p:blipFill>
          <a:blip r:embed="rId5"/>
          <a:srcRect/>
          <a:stretch>
            <a:fillRect/>
          </a:stretch>
        </p:blipFill>
        <p:spPr bwMode="auto">
          <a:xfrm>
            <a:off x="5295900" y="1905000"/>
            <a:ext cx="1042988" cy="1042988"/>
          </a:xfrm>
          <a:prstGeom prst="rect">
            <a:avLst/>
          </a:prstGeom>
          <a:noFill/>
          <a:ln w="9525">
            <a:noFill/>
            <a:miter lim="800000"/>
            <a:headEnd/>
            <a:tailEnd/>
          </a:ln>
        </p:spPr>
      </p:pic>
      <p:cxnSp>
        <p:nvCxnSpPr>
          <p:cNvPr id="41" name="Straight Arrow Connector 40"/>
          <p:cNvCxnSpPr/>
          <p:nvPr/>
        </p:nvCxnSpPr>
        <p:spPr bwMode="auto">
          <a:xfrm rot="10800000" flipV="1">
            <a:off x="4191000" y="2590800"/>
            <a:ext cx="1219200" cy="533400"/>
          </a:xfrm>
          <a:prstGeom prst="straightConnector1">
            <a:avLst/>
          </a:prstGeom>
          <a:ln>
            <a:solidFill>
              <a:srgbClr val="FFC000"/>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a:stCxn id="40" idx="1"/>
          </p:cNvCxnSpPr>
          <p:nvPr/>
        </p:nvCxnSpPr>
        <p:spPr bwMode="auto">
          <a:xfrm rot="10800000" flipV="1">
            <a:off x="3490913" y="2427288"/>
            <a:ext cx="1804987" cy="650875"/>
          </a:xfrm>
          <a:prstGeom prst="straightConnector1">
            <a:avLst/>
          </a:prstGeom>
          <a:ln>
            <a:solidFill>
              <a:srgbClr val="FFC000"/>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p:nvPr/>
        </p:nvCxnSpPr>
        <p:spPr bwMode="auto">
          <a:xfrm rot="10800000" flipV="1">
            <a:off x="4786313" y="2819400"/>
            <a:ext cx="685800" cy="304800"/>
          </a:xfrm>
          <a:prstGeom prst="straightConnector1">
            <a:avLst/>
          </a:prstGeom>
          <a:ln>
            <a:solidFill>
              <a:srgbClr val="FFC000"/>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44" name="TextBox 43"/>
          <p:cNvSpPr txBox="1"/>
          <p:nvPr/>
        </p:nvSpPr>
        <p:spPr>
          <a:xfrm>
            <a:off x="6872288" y="2438400"/>
            <a:ext cx="1982787" cy="646113"/>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dirty="0">
                <a:latin typeface="Arial" pitchFamily="34" charset="0"/>
                <a:cs typeface="Arial" pitchFamily="34" charset="0"/>
              </a:rPr>
              <a:t>TiO</a:t>
            </a:r>
            <a:r>
              <a:rPr lang="en-US" baseline="30000" dirty="0">
                <a:latin typeface="Arial" pitchFamily="34" charset="0"/>
                <a:cs typeface="Arial" pitchFamily="34" charset="0"/>
              </a:rPr>
              <a:t>2</a:t>
            </a:r>
            <a:r>
              <a:rPr lang="en-US" dirty="0">
                <a:latin typeface="Arial" pitchFamily="34" charset="0"/>
                <a:cs typeface="Arial" pitchFamily="34" charset="0"/>
              </a:rPr>
              <a:t> Coating with Spinach Dye</a:t>
            </a:r>
            <a:endParaRPr lang="en-US" dirty="0">
              <a:latin typeface="Arial" pitchFamily="34" charset="0"/>
              <a:cs typeface="Arial" pitchFamily="34" charset="0"/>
            </a:endParaRPr>
          </a:p>
        </p:txBody>
      </p:sp>
      <p:sp>
        <p:nvSpPr>
          <p:cNvPr id="45" name="TextBox 44"/>
          <p:cNvSpPr txBox="1"/>
          <p:nvPr/>
        </p:nvSpPr>
        <p:spPr>
          <a:xfrm>
            <a:off x="7315200" y="3200400"/>
            <a:ext cx="1357313" cy="646113"/>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dirty="0">
                <a:latin typeface="Arial" pitchFamily="34" charset="0"/>
                <a:cs typeface="Arial" pitchFamily="34" charset="0"/>
              </a:rPr>
              <a:t>Electrolyte</a:t>
            </a:r>
          </a:p>
          <a:p>
            <a:pPr algn="ctr" fontAlgn="auto">
              <a:spcBef>
                <a:spcPts val="0"/>
              </a:spcBef>
              <a:spcAft>
                <a:spcPts val="0"/>
              </a:spcAft>
              <a:defRPr/>
            </a:pPr>
            <a:r>
              <a:rPr lang="en-US" dirty="0">
                <a:latin typeface="Arial" pitchFamily="34" charset="0"/>
                <a:cs typeface="Arial" pitchFamily="34" charset="0"/>
              </a:rPr>
              <a:t>(Iodine</a:t>
            </a:r>
            <a:r>
              <a:rPr lang="en-US" dirty="0"/>
              <a:t>)</a:t>
            </a:r>
            <a:endParaRPr lang="en-US" dirty="0"/>
          </a:p>
        </p:txBody>
      </p:sp>
      <p:sp>
        <p:nvSpPr>
          <p:cNvPr id="46" name="TextBox 45"/>
          <p:cNvSpPr txBox="1"/>
          <p:nvPr/>
        </p:nvSpPr>
        <p:spPr>
          <a:xfrm>
            <a:off x="6110288" y="4572000"/>
            <a:ext cx="1982787" cy="646113"/>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dirty="0">
                <a:latin typeface="Arial" pitchFamily="34" charset="0"/>
                <a:cs typeface="Arial" pitchFamily="34" charset="0"/>
              </a:rPr>
              <a:t>Carbon Layer</a:t>
            </a:r>
          </a:p>
          <a:p>
            <a:pPr algn="ctr" fontAlgn="auto">
              <a:spcBef>
                <a:spcPts val="0"/>
              </a:spcBef>
              <a:spcAft>
                <a:spcPts val="0"/>
              </a:spcAft>
              <a:defRPr/>
            </a:pPr>
            <a:r>
              <a:rPr lang="en-US" dirty="0">
                <a:latin typeface="Arial" pitchFamily="34" charset="0"/>
                <a:cs typeface="Arial" pitchFamily="34" charset="0"/>
              </a:rPr>
              <a:t>(use for catalyst)</a:t>
            </a:r>
            <a:endParaRPr lang="en-US" dirty="0">
              <a:latin typeface="Arial" pitchFamily="34" charset="0"/>
              <a:cs typeface="Arial" pitchFamily="34" charset="0"/>
            </a:endParaRPr>
          </a:p>
        </p:txBody>
      </p:sp>
      <p:cxnSp>
        <p:nvCxnSpPr>
          <p:cNvPr id="22538" name="Elbow Connector 111"/>
          <p:cNvCxnSpPr>
            <a:cxnSpLocks noChangeShapeType="1"/>
          </p:cNvCxnSpPr>
          <p:nvPr/>
        </p:nvCxnSpPr>
        <p:spPr bwMode="auto">
          <a:xfrm rot="16200000" flipV="1">
            <a:off x="2004220" y="3666331"/>
            <a:ext cx="2411412" cy="1685925"/>
          </a:xfrm>
          <a:prstGeom prst="bentConnector4">
            <a:avLst>
              <a:gd name="adj1" fmla="val 213"/>
              <a:gd name="adj2" fmla="val 214676"/>
            </a:avLst>
          </a:prstGeom>
          <a:noFill/>
          <a:ln w="57150" algn="ctr">
            <a:solidFill>
              <a:schemeClr val="tx1"/>
            </a:solidFill>
            <a:round/>
            <a:headEnd/>
            <a:tailEnd/>
          </a:ln>
        </p:spPr>
      </p:cxnSp>
      <p:cxnSp>
        <p:nvCxnSpPr>
          <p:cNvPr id="22539" name="Straight Arrow Connector 47"/>
          <p:cNvCxnSpPr>
            <a:cxnSpLocks noChangeShapeType="1"/>
            <a:stCxn id="45" idx="1"/>
          </p:cNvCxnSpPr>
          <p:nvPr/>
        </p:nvCxnSpPr>
        <p:spPr bwMode="auto">
          <a:xfrm rot="10800000" flipV="1">
            <a:off x="5449888" y="3524250"/>
            <a:ext cx="1865312" cy="238125"/>
          </a:xfrm>
          <a:prstGeom prst="straightConnector1">
            <a:avLst/>
          </a:prstGeom>
          <a:noFill/>
          <a:ln w="28575" algn="ctr">
            <a:solidFill>
              <a:srgbClr val="C00000"/>
            </a:solidFill>
            <a:round/>
            <a:headEnd/>
            <a:tailEnd type="arrow" w="med" len="med"/>
          </a:ln>
        </p:spPr>
      </p:cxnSp>
      <p:cxnSp>
        <p:nvCxnSpPr>
          <p:cNvPr id="22540" name="Straight Arrow Connector 48"/>
          <p:cNvCxnSpPr>
            <a:cxnSpLocks noChangeShapeType="1"/>
          </p:cNvCxnSpPr>
          <p:nvPr/>
        </p:nvCxnSpPr>
        <p:spPr bwMode="auto">
          <a:xfrm rot="10800000" flipV="1">
            <a:off x="5486400" y="2667000"/>
            <a:ext cx="1422400" cy="884238"/>
          </a:xfrm>
          <a:prstGeom prst="straightConnector1">
            <a:avLst/>
          </a:prstGeom>
          <a:noFill/>
          <a:ln w="28575" algn="ctr">
            <a:solidFill>
              <a:srgbClr val="C00000"/>
            </a:solidFill>
            <a:round/>
            <a:headEnd/>
            <a:tailEnd type="arrow" w="med" len="med"/>
          </a:ln>
        </p:spPr>
      </p:cxnSp>
      <p:cxnSp>
        <p:nvCxnSpPr>
          <p:cNvPr id="22541" name="Straight Arrow Connector 49"/>
          <p:cNvCxnSpPr>
            <a:cxnSpLocks noChangeShapeType="1"/>
            <a:stCxn id="54" idx="3"/>
          </p:cNvCxnSpPr>
          <p:nvPr/>
        </p:nvCxnSpPr>
        <p:spPr bwMode="auto">
          <a:xfrm flipV="1">
            <a:off x="2635250" y="3944938"/>
            <a:ext cx="438150" cy="646112"/>
          </a:xfrm>
          <a:prstGeom prst="straightConnector1">
            <a:avLst/>
          </a:prstGeom>
          <a:noFill/>
          <a:ln w="28575" algn="ctr">
            <a:solidFill>
              <a:srgbClr val="C00000"/>
            </a:solidFill>
            <a:round/>
            <a:headEnd/>
            <a:tailEnd type="arrow" w="med" len="med"/>
          </a:ln>
        </p:spPr>
      </p:cxnSp>
      <p:cxnSp>
        <p:nvCxnSpPr>
          <p:cNvPr id="22542" name="Straight Arrow Connector 50"/>
          <p:cNvCxnSpPr>
            <a:cxnSpLocks noChangeShapeType="1"/>
            <a:stCxn id="55" idx="3"/>
          </p:cNvCxnSpPr>
          <p:nvPr/>
        </p:nvCxnSpPr>
        <p:spPr bwMode="auto">
          <a:xfrm>
            <a:off x="1962150" y="2457450"/>
            <a:ext cx="404813" cy="846138"/>
          </a:xfrm>
          <a:prstGeom prst="straightConnector1">
            <a:avLst/>
          </a:prstGeom>
          <a:noFill/>
          <a:ln w="28575" algn="ctr">
            <a:solidFill>
              <a:srgbClr val="C00000"/>
            </a:solidFill>
            <a:round/>
            <a:headEnd/>
            <a:tailEnd type="arrow" w="med" len="med"/>
          </a:ln>
        </p:spPr>
      </p:cxnSp>
      <p:cxnSp>
        <p:nvCxnSpPr>
          <p:cNvPr id="22543" name="Straight Arrow Connector 51"/>
          <p:cNvCxnSpPr>
            <a:cxnSpLocks noChangeShapeType="1"/>
            <a:stCxn id="46" idx="0"/>
          </p:cNvCxnSpPr>
          <p:nvPr/>
        </p:nvCxnSpPr>
        <p:spPr bwMode="auto">
          <a:xfrm rot="16200000" flipV="1">
            <a:off x="6225382" y="3694906"/>
            <a:ext cx="762000" cy="992187"/>
          </a:xfrm>
          <a:prstGeom prst="straightConnector1">
            <a:avLst/>
          </a:prstGeom>
          <a:noFill/>
          <a:ln w="28575" algn="ctr">
            <a:solidFill>
              <a:srgbClr val="C00000"/>
            </a:solidFill>
            <a:round/>
            <a:headEnd/>
            <a:tailEnd type="arrow" w="med" len="med"/>
          </a:ln>
        </p:spPr>
      </p:cxnSp>
      <p:pic>
        <p:nvPicPr>
          <p:cNvPr id="22544" name="Picture 4" descr="C:\Users\RET User 12\AppData\Local\Microsoft\Windows\Temporary Internet Files\Content.IE5\YCQY5I8H\MC900286636[1].wmf"/>
          <p:cNvPicPr>
            <a:picLocks noChangeAspect="1" noChangeArrowheads="1"/>
          </p:cNvPicPr>
          <p:nvPr/>
        </p:nvPicPr>
        <p:blipFill>
          <a:blip r:embed="rId6"/>
          <a:srcRect/>
          <a:stretch>
            <a:fillRect/>
          </a:stretch>
        </p:blipFill>
        <p:spPr bwMode="auto">
          <a:xfrm rot="10800000">
            <a:off x="4024313" y="5029200"/>
            <a:ext cx="938212" cy="955675"/>
          </a:xfrm>
          <a:prstGeom prst="rect">
            <a:avLst/>
          </a:prstGeom>
          <a:noFill/>
          <a:ln w="9525">
            <a:noFill/>
            <a:miter lim="800000"/>
            <a:headEnd/>
            <a:tailEnd/>
          </a:ln>
        </p:spPr>
      </p:pic>
      <p:sp>
        <p:nvSpPr>
          <p:cNvPr id="54" name="TextBox 53"/>
          <p:cNvSpPr txBox="1"/>
          <p:nvPr/>
        </p:nvSpPr>
        <p:spPr>
          <a:xfrm>
            <a:off x="547688" y="4267200"/>
            <a:ext cx="2087562" cy="646113"/>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dirty="0">
                <a:latin typeface="Arial" pitchFamily="34" charset="0"/>
                <a:cs typeface="Arial" pitchFamily="34" charset="0"/>
              </a:rPr>
              <a:t>Counter Electrode Glass plate</a:t>
            </a:r>
            <a:endParaRPr lang="en-US" dirty="0">
              <a:latin typeface="Arial" pitchFamily="34" charset="0"/>
              <a:cs typeface="Arial" pitchFamily="34" charset="0"/>
            </a:endParaRPr>
          </a:p>
        </p:txBody>
      </p:sp>
      <p:sp>
        <p:nvSpPr>
          <p:cNvPr id="55" name="TextBox 54"/>
          <p:cNvSpPr txBox="1"/>
          <p:nvPr/>
        </p:nvSpPr>
        <p:spPr>
          <a:xfrm>
            <a:off x="395288" y="2133600"/>
            <a:ext cx="1566862" cy="646113"/>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dirty="0">
                <a:latin typeface="Arial" pitchFamily="34" charset="0"/>
                <a:cs typeface="Arial" pitchFamily="34" charset="0"/>
              </a:rPr>
              <a:t>Electrode Glass plate</a:t>
            </a:r>
            <a:endParaRPr lang="en-US" dirty="0">
              <a:latin typeface="Arial" pitchFamily="34" charset="0"/>
              <a:cs typeface="Arial" pitchFamily="34" charset="0"/>
            </a:endParaRPr>
          </a:p>
        </p:txBody>
      </p:sp>
      <p:cxnSp>
        <p:nvCxnSpPr>
          <p:cNvPr id="22547" name="Elbow Connector 55"/>
          <p:cNvCxnSpPr>
            <a:cxnSpLocks noChangeShapeType="1"/>
          </p:cNvCxnSpPr>
          <p:nvPr/>
        </p:nvCxnSpPr>
        <p:spPr bwMode="auto">
          <a:xfrm rot="5400000" flipH="1" flipV="1">
            <a:off x="4600576" y="4159250"/>
            <a:ext cx="1770062" cy="1341437"/>
          </a:xfrm>
          <a:prstGeom prst="bentConnector4">
            <a:avLst>
              <a:gd name="adj1" fmla="val 444"/>
              <a:gd name="adj2" fmla="val 264787"/>
            </a:avLst>
          </a:prstGeom>
          <a:noFill/>
          <a:ln w="57150" algn="ctr">
            <a:solidFill>
              <a:schemeClr val="tx1"/>
            </a:solidFill>
            <a:round/>
            <a:headEnd/>
            <a:tailEnd/>
          </a:ln>
        </p:spPr>
      </p:cxnSp>
      <p:sp>
        <p:nvSpPr>
          <p:cNvPr id="92" name="Oval 91"/>
          <p:cNvSpPr/>
          <p:nvPr/>
        </p:nvSpPr>
        <p:spPr>
          <a:xfrm>
            <a:off x="4419600" y="34290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e</a:t>
            </a:r>
          </a:p>
        </p:txBody>
      </p:sp>
      <p:sp>
        <p:nvSpPr>
          <p:cNvPr id="113" name="Title 112"/>
          <p:cNvSpPr>
            <a:spLocks noGrp="1"/>
          </p:cNvSpPr>
          <p:nvPr>
            <p:ph type="title"/>
          </p:nvPr>
        </p:nvSpPr>
        <p:spPr>
          <a:xfrm>
            <a:off x="1295400" y="457200"/>
            <a:ext cx="6324600" cy="1143000"/>
          </a:xfrm>
        </p:spPr>
        <p:txBody>
          <a:bodyPr>
            <a:normAutofit fontScale="90000"/>
          </a:bodyPr>
          <a:lstStyle/>
          <a:p>
            <a:pPr algn="ctr" fontAlgn="auto">
              <a:spcAft>
                <a:spcPts val="0"/>
              </a:spcAft>
              <a:defRPr/>
            </a:pPr>
            <a:r>
              <a:rPr lang="en-US" sz="5400" b="1" dirty="0" smtClean="0">
                <a:solidFill>
                  <a:srgbClr val="990000"/>
                </a:solidFill>
              </a:rPr>
              <a:t>How Dye Sensitized Solar Cells work</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42"/>
                                        </p:tgtEl>
                                      </p:cBhvr>
                                    </p:animEffect>
                                    <p:animScale>
                                      <p:cBhvr>
                                        <p:cTn id="7" dur="250" autoRev="1" fill="hold"/>
                                        <p:tgtEl>
                                          <p:spTgt spid="42"/>
                                        </p:tgtEl>
                                      </p:cBhvr>
                                      <p:by x="105000" y="105000"/>
                                    </p:animScale>
                                  </p:childTnLst>
                                </p:cTn>
                              </p:par>
                              <p:par>
                                <p:cTn id="8" presetID="26" presetClass="emph" presetSubtype="0" repeatCount="3000" fill="hold" nodeType="withEffect">
                                  <p:stCondLst>
                                    <p:cond delay="0"/>
                                  </p:stCondLst>
                                  <p:childTnLst>
                                    <p:animEffect transition="out" filter="fade">
                                      <p:cBhvr>
                                        <p:cTn id="9" dur="500" tmFilter="0, 0; .2, .5; .8, .5; 1, 0"/>
                                        <p:tgtEl>
                                          <p:spTgt spid="41"/>
                                        </p:tgtEl>
                                      </p:cBhvr>
                                    </p:animEffect>
                                    <p:animScale>
                                      <p:cBhvr>
                                        <p:cTn id="10" dur="250" autoRev="1" fill="hold"/>
                                        <p:tgtEl>
                                          <p:spTgt spid="41"/>
                                        </p:tgtEl>
                                      </p:cBhvr>
                                      <p:by x="105000" y="105000"/>
                                    </p:animScale>
                                  </p:childTnLst>
                                </p:cTn>
                              </p:par>
                              <p:par>
                                <p:cTn id="11" presetID="26" presetClass="emph" presetSubtype="0" repeatCount="3000" fill="hold" nodeType="withEffect">
                                  <p:stCondLst>
                                    <p:cond delay="0"/>
                                  </p:stCondLst>
                                  <p:childTnLst>
                                    <p:animEffect transition="out" filter="fade">
                                      <p:cBhvr>
                                        <p:cTn id="12" dur="500" tmFilter="0, 0; .2, .5; .8, .5; 1, 0"/>
                                        <p:tgtEl>
                                          <p:spTgt spid="43"/>
                                        </p:tgtEl>
                                      </p:cBhvr>
                                    </p:animEffect>
                                    <p:animScale>
                                      <p:cBhvr>
                                        <p:cTn id="13" dur="250" autoRev="1" fill="hold"/>
                                        <p:tgtEl>
                                          <p:spTgt spid="43"/>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36" presetClass="emph" presetSubtype="0" repeatCount="indefinite" fill="hold" grpId="0" nodeType="clickEffect">
                                  <p:stCondLst>
                                    <p:cond delay="0"/>
                                  </p:stCondLst>
                                  <p:endCondLst>
                                    <p:cond evt="onNext" delay="0">
                                      <p:tgtEl>
                                        <p:sldTgt/>
                                      </p:tgtEl>
                                    </p:cond>
                                  </p:endCondLst>
                                  <p:iterate type="lt">
                                    <p:tmPct val="10000"/>
                                  </p:iterate>
                                  <p:childTnLst>
                                    <p:animScale>
                                      <p:cBhvr>
                                        <p:cTn id="17" dur="250" autoRev="1" fill="hold">
                                          <p:stCondLst>
                                            <p:cond delay="0"/>
                                          </p:stCondLst>
                                        </p:cTn>
                                        <p:tgtEl>
                                          <p:spTgt spid="92"/>
                                        </p:tgtEl>
                                      </p:cBhvr>
                                      <p:to x="80000" y="100000"/>
                                    </p:animScale>
                                    <p:anim by="(#ppt_w*0.10)" calcmode="lin" valueType="num">
                                      <p:cBhvr>
                                        <p:cTn id="18" dur="250" autoRev="1" fill="hold">
                                          <p:stCondLst>
                                            <p:cond delay="0"/>
                                          </p:stCondLst>
                                        </p:cTn>
                                        <p:tgtEl>
                                          <p:spTgt spid="92"/>
                                        </p:tgtEl>
                                        <p:attrNameLst>
                                          <p:attrName>ppt_x</p:attrName>
                                        </p:attrNameLst>
                                      </p:cBhvr>
                                    </p:anim>
                                    <p:anim by="(-#ppt_w*0.10)" calcmode="lin" valueType="num">
                                      <p:cBhvr>
                                        <p:cTn id="19" dur="250" autoRev="1" fill="hold">
                                          <p:stCondLst>
                                            <p:cond delay="0"/>
                                          </p:stCondLst>
                                        </p:cTn>
                                        <p:tgtEl>
                                          <p:spTgt spid="92"/>
                                        </p:tgtEl>
                                        <p:attrNameLst>
                                          <p:attrName>ppt_y</p:attrName>
                                        </p:attrNameLst>
                                      </p:cBhvr>
                                    </p:anim>
                                    <p:animRot by="-480000">
                                      <p:cBhvr>
                                        <p:cTn id="20" dur="250" autoRev="1" fill="hold">
                                          <p:stCondLst>
                                            <p:cond delay="0"/>
                                          </p:stCondLst>
                                        </p:cTn>
                                        <p:tgtEl>
                                          <p:spTgt spid="9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0" presetClass="path" presetSubtype="0" repeatCount="indefinite" accel="50000" decel="50000" fill="hold" grpId="1" nodeType="clickEffect">
                                  <p:stCondLst>
                                    <p:cond delay="0"/>
                                  </p:stCondLst>
                                  <p:endCondLst>
                                    <p:cond evt="onNext" delay="0">
                                      <p:tgtEl>
                                        <p:sldTgt/>
                                      </p:tgtEl>
                                    </p:cond>
                                  </p:endCondLst>
                                  <p:iterate type="lt">
                                    <p:tmPct val="0"/>
                                  </p:iterate>
                                  <p:childTnLst>
                                    <p:animMotion origin="layout" path="M -0.00086 -0.03514 L -0.45156 -0.03514 L -0.45156 0.31422 L -0.01406 0.31422 L -0.01406 0.24856 L -0.02864 0.24856 L -0.01059 0.22451 L 0.00261 0.25526 L -0.01718 0.26821 L -0.0302 0.24209 L -0.02691 0.22243 L -0.00573 0.22243 L 0.004 0.24856 L -0.01545 0.27052 L -0.0335 0.25943 L -0.02205 0.23122 L 0.00087 0.25943 L -0.01232 0.27492 L -0.0302 0.24209 L -0.0092 0.22451 L 0.01216 0.23561 L -0.01406 0.25087 L -0.02864 0.23769 L -0.02378 0.22035 L -0.03854 0.25087 L -0.00086 0.27908 L 0.00261 0.24209 L -0.01406 0.22683 L -0.01545 0.26613 L -0.03194 0.25943 L -0.02205 0.20925 L -0.01232 0.31422 L 0.41875 0.31422 L 0.41875 0.05642 L 0.00261 0.05642 L 0.00261 0.02821 " pathEditMode="relative" ptsTypes="AAAAAAAAAAAAAAAAAAAAAAAAAAAAAAAAAAAA">
                                      <p:cBhvr>
                                        <p:cTn id="24" dur="5000" fill="hold"/>
                                        <p:tgtEl>
                                          <p:spTgt spid="9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704850"/>
            <a:ext cx="8229600" cy="1143000"/>
          </a:xfrm>
        </p:spPr>
        <p:txBody>
          <a:bodyPr/>
          <a:lstStyle/>
          <a:p>
            <a:r>
              <a:rPr lang="en-US" smtClean="0"/>
              <a:t>Dyes</a:t>
            </a:r>
          </a:p>
        </p:txBody>
      </p:sp>
      <p:sp>
        <p:nvSpPr>
          <p:cNvPr id="23554" name="Content Placeholder 2"/>
          <p:cNvSpPr>
            <a:spLocks noGrp="1"/>
          </p:cNvSpPr>
          <p:nvPr>
            <p:ph sz="half" idx="1"/>
          </p:nvPr>
        </p:nvSpPr>
        <p:spPr>
          <a:xfrm>
            <a:off x="457200" y="1920875"/>
            <a:ext cx="4038600" cy="4433888"/>
          </a:xfrm>
        </p:spPr>
        <p:txBody>
          <a:bodyPr/>
          <a:lstStyle/>
          <a:p>
            <a:pPr>
              <a:buFontTx/>
              <a:buNone/>
            </a:pPr>
            <a:r>
              <a:rPr lang="en-US" smtClean="0"/>
              <a:t>Synthetic</a:t>
            </a:r>
          </a:p>
          <a:p>
            <a:r>
              <a:rPr lang="en-US" smtClean="0"/>
              <a:t>Expensive</a:t>
            </a:r>
          </a:p>
          <a:p>
            <a:r>
              <a:rPr lang="en-US" smtClean="0"/>
              <a:t>Not widely available</a:t>
            </a:r>
          </a:p>
          <a:p>
            <a:endParaRPr lang="en-US" smtClean="0"/>
          </a:p>
        </p:txBody>
      </p:sp>
      <p:pic>
        <p:nvPicPr>
          <p:cNvPr id="23555" name="Content Placeholder 10" descr="images.jpg"/>
          <p:cNvPicPr>
            <a:picLocks noGrp="1" noChangeAspect="1"/>
          </p:cNvPicPr>
          <p:nvPr>
            <p:ph sz="half" idx="2"/>
          </p:nvPr>
        </p:nvPicPr>
        <p:blipFill>
          <a:blip r:embed="rId3"/>
          <a:srcRect/>
          <a:stretch>
            <a:fillRect/>
          </a:stretch>
        </p:blipFill>
        <p:spPr>
          <a:xfrm>
            <a:off x="6477000" y="4724400"/>
            <a:ext cx="1752600" cy="1535113"/>
          </a:xfrm>
        </p:spPr>
      </p:pic>
      <p:sp>
        <p:nvSpPr>
          <p:cNvPr id="6149" name="Text Placeholder 8"/>
          <p:cNvSpPr>
            <a:spLocks noGrp="1"/>
          </p:cNvSpPr>
          <p:nvPr>
            <p:ph type="body" sz="quarter" idx="4294967295"/>
          </p:nvPr>
        </p:nvSpPr>
        <p:spPr>
          <a:xfrm>
            <a:off x="5102225" y="1535113"/>
            <a:ext cx="4041775" cy="639762"/>
          </a:xfrm>
        </p:spPr>
        <p:txBody>
          <a:bodyPr>
            <a:normAutofit fontScale="25000" lnSpcReduction="20000"/>
          </a:bodyPr>
          <a:lstStyle/>
          <a:p>
            <a:pPr marL="274320" indent="-274320" fontAlgn="auto">
              <a:spcAft>
                <a:spcPts val="0"/>
              </a:spcAft>
              <a:buClr>
                <a:schemeClr val="accent3"/>
              </a:buClr>
              <a:buFontTx/>
              <a:buNone/>
              <a:defRPr/>
            </a:pPr>
            <a:r>
              <a:rPr lang="en-US" sz="14400" dirty="0" smtClean="0"/>
              <a:t>Organic</a:t>
            </a:r>
          </a:p>
          <a:p>
            <a:pPr marL="274320" indent="-274320" fontAlgn="auto">
              <a:spcAft>
                <a:spcPts val="0"/>
              </a:spcAft>
              <a:buClr>
                <a:schemeClr val="accent3"/>
              </a:buClr>
              <a:buFont typeface="Wingdings 2"/>
              <a:buChar char=""/>
              <a:defRPr/>
            </a:pPr>
            <a:r>
              <a:rPr lang="en-US" sz="12800" dirty="0" smtClean="0"/>
              <a:t>Cheaper</a:t>
            </a:r>
          </a:p>
          <a:p>
            <a:pPr marL="274320" indent="-274320" fontAlgn="auto">
              <a:spcAft>
                <a:spcPts val="0"/>
              </a:spcAft>
              <a:buClr>
                <a:schemeClr val="accent3"/>
              </a:buClr>
              <a:buFont typeface="Wingdings 2"/>
              <a:buChar char=""/>
              <a:defRPr/>
            </a:pPr>
            <a:r>
              <a:rPr lang="en-US" sz="12800" dirty="0" smtClean="0"/>
              <a:t>More widely available</a:t>
            </a:r>
          </a:p>
          <a:p>
            <a:pPr marL="640080" lvl="1" indent="-246888" fontAlgn="auto">
              <a:spcAft>
                <a:spcPts val="0"/>
              </a:spcAft>
              <a:buFont typeface="Wingdings 2"/>
              <a:buChar char=""/>
              <a:defRPr/>
            </a:pPr>
            <a:r>
              <a:rPr lang="en-US" sz="10900" dirty="0" smtClean="0"/>
              <a:t>Raspberry</a:t>
            </a:r>
          </a:p>
          <a:p>
            <a:pPr marL="640080" lvl="1" indent="-246888" fontAlgn="auto">
              <a:spcAft>
                <a:spcPts val="0"/>
              </a:spcAft>
              <a:buFont typeface="Wingdings 2"/>
              <a:buChar char=""/>
              <a:defRPr/>
            </a:pPr>
            <a:r>
              <a:rPr lang="en-US" sz="10900" dirty="0" smtClean="0"/>
              <a:t>Blackberries</a:t>
            </a:r>
          </a:p>
          <a:p>
            <a:pPr marL="640080" lvl="1" indent="-246888" fontAlgn="auto">
              <a:spcAft>
                <a:spcPts val="0"/>
              </a:spcAft>
              <a:buFont typeface="Wingdings 2"/>
              <a:buChar char=""/>
              <a:defRPr/>
            </a:pPr>
            <a:r>
              <a:rPr lang="en-US" sz="10900" dirty="0" smtClean="0"/>
              <a:t>Green Leaves</a:t>
            </a:r>
          </a:p>
        </p:txBody>
      </p:sp>
      <p:pic>
        <p:nvPicPr>
          <p:cNvPr id="23557" name="Picture 11" descr="imagesCA8B92X9.jpg"/>
          <p:cNvPicPr>
            <a:picLocks noChangeAspect="1"/>
          </p:cNvPicPr>
          <p:nvPr/>
        </p:nvPicPr>
        <p:blipFill>
          <a:blip r:embed="rId4"/>
          <a:srcRect/>
          <a:stretch>
            <a:fillRect/>
          </a:stretch>
        </p:blipFill>
        <p:spPr bwMode="auto">
          <a:xfrm>
            <a:off x="4419600" y="4724400"/>
            <a:ext cx="1704975" cy="1619250"/>
          </a:xfrm>
          <a:prstGeom prst="rect">
            <a:avLst/>
          </a:prstGeom>
          <a:noFill/>
          <a:ln w="9525">
            <a:noFill/>
            <a:miter lim="800000"/>
            <a:headEnd/>
            <a:tailEnd/>
          </a:ln>
        </p:spPr>
      </p:pic>
      <p:pic>
        <p:nvPicPr>
          <p:cNvPr id="23558" name="Picture 6" descr="060.JPG"/>
          <p:cNvPicPr>
            <a:picLocks noChangeAspect="1"/>
          </p:cNvPicPr>
          <p:nvPr/>
        </p:nvPicPr>
        <p:blipFill>
          <a:blip r:embed="rId5"/>
          <a:srcRect/>
          <a:stretch>
            <a:fillRect/>
          </a:stretch>
        </p:blipFill>
        <p:spPr bwMode="auto">
          <a:xfrm>
            <a:off x="533400" y="3733800"/>
            <a:ext cx="3454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04850"/>
            <a:ext cx="8229600" cy="1143000"/>
          </a:xfrm>
        </p:spPr>
        <p:txBody>
          <a:bodyPr/>
          <a:lstStyle/>
          <a:p>
            <a:r>
              <a:rPr lang="en-US" smtClean="0"/>
              <a:t>Dye Solar Cell Procedure</a:t>
            </a:r>
          </a:p>
        </p:txBody>
      </p:sp>
      <p:sp>
        <p:nvSpPr>
          <p:cNvPr id="24578" name="Content Placeholder 2"/>
          <p:cNvSpPr>
            <a:spLocks noGrp="1"/>
          </p:cNvSpPr>
          <p:nvPr>
            <p:ph sz="half" idx="1"/>
          </p:nvPr>
        </p:nvSpPr>
        <p:spPr>
          <a:xfrm>
            <a:off x="457200" y="1920875"/>
            <a:ext cx="4038600" cy="4433888"/>
          </a:xfrm>
        </p:spPr>
        <p:txBody>
          <a:bodyPr/>
          <a:lstStyle/>
          <a:p>
            <a:r>
              <a:rPr lang="en-US" smtClean="0"/>
              <a:t>Step 1: Prepare conductive plates with tape and apply the TiO</a:t>
            </a:r>
            <a:r>
              <a:rPr lang="en-US" baseline="-25000" smtClean="0"/>
              <a:t>2</a:t>
            </a:r>
            <a:r>
              <a:rPr lang="en-US" smtClean="0"/>
              <a:t> film </a:t>
            </a:r>
          </a:p>
        </p:txBody>
      </p:sp>
      <p:sp>
        <p:nvSpPr>
          <p:cNvPr id="24579" name="Content Placeholder 5"/>
          <p:cNvSpPr>
            <a:spLocks noGrp="1"/>
          </p:cNvSpPr>
          <p:nvPr>
            <p:ph sz="half" idx="2"/>
          </p:nvPr>
        </p:nvSpPr>
        <p:spPr>
          <a:xfrm>
            <a:off x="4648200" y="1920875"/>
            <a:ext cx="4038600" cy="4433888"/>
          </a:xfrm>
        </p:spPr>
        <p:txBody>
          <a:bodyPr/>
          <a:lstStyle/>
          <a:p>
            <a:r>
              <a:rPr lang="en-US" smtClean="0"/>
              <a:t>Step 2: Bake plates </a:t>
            </a:r>
          </a:p>
        </p:txBody>
      </p:sp>
      <p:pic>
        <p:nvPicPr>
          <p:cNvPr id="24580" name="Picture 3" descr="Picture1.png"/>
          <p:cNvPicPr>
            <a:picLocks noChangeAspect="1"/>
          </p:cNvPicPr>
          <p:nvPr/>
        </p:nvPicPr>
        <p:blipFill>
          <a:blip r:embed="rId3"/>
          <a:srcRect/>
          <a:stretch>
            <a:fillRect/>
          </a:stretch>
        </p:blipFill>
        <p:spPr bwMode="auto">
          <a:xfrm>
            <a:off x="304800" y="3657600"/>
            <a:ext cx="3914775" cy="2133600"/>
          </a:xfrm>
          <a:prstGeom prst="rect">
            <a:avLst/>
          </a:prstGeom>
          <a:noFill/>
          <a:ln w="9525">
            <a:noFill/>
            <a:miter lim="800000"/>
            <a:headEnd/>
            <a:tailEnd/>
          </a:ln>
        </p:spPr>
      </p:pic>
      <p:pic>
        <p:nvPicPr>
          <p:cNvPr id="24581" name="Picture 6" descr="008.JPG"/>
          <p:cNvPicPr>
            <a:picLocks noChangeAspect="1"/>
          </p:cNvPicPr>
          <p:nvPr/>
        </p:nvPicPr>
        <p:blipFill>
          <a:blip r:embed="rId4"/>
          <a:srcRect/>
          <a:stretch>
            <a:fillRect/>
          </a:stretch>
        </p:blipFill>
        <p:spPr bwMode="auto">
          <a:xfrm>
            <a:off x="4953000" y="31242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457200" y="704850"/>
            <a:ext cx="8229600" cy="1143000"/>
          </a:xfrm>
        </p:spPr>
        <p:txBody>
          <a:bodyPr/>
          <a:lstStyle/>
          <a:p>
            <a:r>
              <a:rPr lang="en-US" smtClean="0"/>
              <a:t>Procedure-continued</a:t>
            </a:r>
          </a:p>
        </p:txBody>
      </p:sp>
      <p:sp>
        <p:nvSpPr>
          <p:cNvPr id="26626" name="Text Placeholder 8"/>
          <p:cNvSpPr>
            <a:spLocks noGrp="1"/>
          </p:cNvSpPr>
          <p:nvPr>
            <p:ph type="body" idx="1"/>
          </p:nvPr>
        </p:nvSpPr>
        <p:spPr>
          <a:xfrm>
            <a:off x="457200" y="1855788"/>
            <a:ext cx="4040188" cy="658812"/>
          </a:xfrm>
        </p:spPr>
        <p:txBody>
          <a:bodyPr/>
          <a:lstStyle/>
          <a:p>
            <a:r>
              <a:rPr lang="en-US" smtClean="0"/>
              <a:t>Step 3: Dye the plates</a:t>
            </a:r>
          </a:p>
        </p:txBody>
      </p:sp>
      <p:sp>
        <p:nvSpPr>
          <p:cNvPr id="26627" name="Text Placeholder 9"/>
          <p:cNvSpPr>
            <a:spLocks noGrp="1"/>
          </p:cNvSpPr>
          <p:nvPr>
            <p:ph type="body" sz="half" idx="3"/>
          </p:nvPr>
        </p:nvSpPr>
        <p:spPr>
          <a:xfrm>
            <a:off x="4645025" y="1860550"/>
            <a:ext cx="4041775" cy="654050"/>
          </a:xfrm>
        </p:spPr>
        <p:txBody>
          <a:bodyPr/>
          <a:lstStyle/>
          <a:p>
            <a:r>
              <a:rPr lang="en-US" smtClean="0"/>
              <a:t>Step 4: Assemble Cell</a:t>
            </a:r>
          </a:p>
        </p:txBody>
      </p:sp>
      <p:pic>
        <p:nvPicPr>
          <p:cNvPr id="26628" name="Content Placeholder 10" descr="Picture2.png"/>
          <p:cNvPicPr>
            <a:picLocks noGrp="1" noChangeAspect="1"/>
          </p:cNvPicPr>
          <p:nvPr>
            <p:ph sz="quarter" idx="2"/>
          </p:nvPr>
        </p:nvPicPr>
        <p:blipFill>
          <a:blip r:embed="rId3"/>
          <a:srcRect/>
          <a:stretch>
            <a:fillRect/>
          </a:stretch>
        </p:blipFill>
        <p:spPr>
          <a:xfrm>
            <a:off x="5029200" y="2362200"/>
            <a:ext cx="2527300" cy="1676400"/>
          </a:xfrm>
        </p:spPr>
      </p:pic>
      <p:pic>
        <p:nvPicPr>
          <p:cNvPr id="26629" name="Content Placeholder 6" descr="067.JPG"/>
          <p:cNvPicPr>
            <a:picLocks noGrp="1" noChangeAspect="1"/>
          </p:cNvPicPr>
          <p:nvPr>
            <p:ph sz="quarter" idx="4"/>
          </p:nvPr>
        </p:nvPicPr>
        <p:blipFill>
          <a:blip r:embed="rId4"/>
          <a:srcRect/>
          <a:stretch>
            <a:fillRect/>
          </a:stretch>
        </p:blipFill>
        <p:spPr>
          <a:xfrm>
            <a:off x="1143000" y="4419600"/>
            <a:ext cx="2438400" cy="1828800"/>
          </a:xfrm>
        </p:spPr>
      </p:pic>
      <p:pic>
        <p:nvPicPr>
          <p:cNvPr id="26630" name="Picture 7" descr="065.JPG"/>
          <p:cNvPicPr>
            <a:picLocks noChangeAspect="1"/>
          </p:cNvPicPr>
          <p:nvPr/>
        </p:nvPicPr>
        <p:blipFill>
          <a:blip r:embed="rId5"/>
          <a:srcRect/>
          <a:stretch>
            <a:fillRect/>
          </a:stretch>
        </p:blipFill>
        <p:spPr bwMode="auto">
          <a:xfrm>
            <a:off x="1143000" y="2438400"/>
            <a:ext cx="2438400" cy="1828800"/>
          </a:xfrm>
          <a:prstGeom prst="rect">
            <a:avLst/>
          </a:prstGeom>
          <a:noFill/>
          <a:ln w="9525">
            <a:noFill/>
            <a:miter lim="800000"/>
            <a:headEnd/>
            <a:tailEnd/>
          </a:ln>
        </p:spPr>
      </p:pic>
      <p:pic>
        <p:nvPicPr>
          <p:cNvPr id="26631" name="Picture 11" descr="026.JPG"/>
          <p:cNvPicPr>
            <a:picLocks noChangeAspect="1"/>
          </p:cNvPicPr>
          <p:nvPr/>
        </p:nvPicPr>
        <p:blipFill>
          <a:blip r:embed="rId6"/>
          <a:srcRect/>
          <a:stretch>
            <a:fillRect/>
          </a:stretch>
        </p:blipFill>
        <p:spPr bwMode="auto">
          <a:xfrm>
            <a:off x="5334000" y="4267200"/>
            <a:ext cx="2235200" cy="1676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04617B"/>
      </a:dk2>
      <a:lt2>
        <a:srgbClr val="DBF5F9"/>
      </a:lt2>
      <a:accent1>
        <a:srgbClr val="FF0000"/>
      </a:accent1>
      <a:accent2>
        <a:srgbClr val="262626"/>
      </a:accent2>
      <a:accent3>
        <a:srgbClr val="000000"/>
      </a:accent3>
      <a:accent4>
        <a:srgbClr val="FF0000"/>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04617B"/>
    </a:dk2>
    <a:lt2>
      <a:srgbClr val="DBF5F9"/>
    </a:lt2>
    <a:accent1>
      <a:srgbClr val="FF0000"/>
    </a:accent1>
    <a:accent2>
      <a:srgbClr val="262626"/>
    </a:accent2>
    <a:accent3>
      <a:srgbClr val="000000"/>
    </a:accent3>
    <a:accent4>
      <a:srgbClr val="FF0000"/>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04617B"/>
    </a:dk2>
    <a:lt2>
      <a:srgbClr val="DBF5F9"/>
    </a:lt2>
    <a:accent1>
      <a:srgbClr val="FF0000"/>
    </a:accent1>
    <a:accent2>
      <a:srgbClr val="262626"/>
    </a:accent2>
    <a:accent3>
      <a:srgbClr val="000000"/>
    </a:accent3>
    <a:accent4>
      <a:srgbClr val="FF0000"/>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217</TotalTime>
  <Words>708</Words>
  <Application>Microsoft Office PowerPoint</Application>
  <PresentationFormat>On-screen Show (4:3)</PresentationFormat>
  <Paragraphs>121</Paragraphs>
  <Slides>16</Slides>
  <Notes>16</Notes>
  <HiddenSlides>0</HiddenSlides>
  <MMClips>1</MMClips>
  <ScaleCrop>false</ScaleCrop>
  <HeadingPairs>
    <vt:vector size="6" baseType="variant">
      <vt:variant>
        <vt:lpstr>Fonts Used</vt:lpstr>
      </vt:variant>
      <vt:variant>
        <vt:i4>6</vt:i4>
      </vt:variant>
      <vt:variant>
        <vt:lpstr>Design Template</vt:lpstr>
      </vt:variant>
      <vt:variant>
        <vt:i4>4</vt:i4>
      </vt:variant>
      <vt:variant>
        <vt:lpstr>Slide Titles</vt:lpstr>
      </vt:variant>
      <vt:variant>
        <vt:i4>16</vt:i4>
      </vt:variant>
    </vt:vector>
  </HeadingPairs>
  <TitlesOfParts>
    <vt:vector size="26" baseType="lpstr">
      <vt:lpstr>Constantia</vt:lpstr>
      <vt:lpstr>Arial</vt:lpstr>
      <vt:lpstr>Calibri</vt:lpstr>
      <vt:lpstr>Wingdings 2</vt:lpstr>
      <vt:lpstr>Times New Roman</vt:lpstr>
      <vt:lpstr>Wingdings</vt:lpstr>
      <vt:lpstr>Flow</vt:lpstr>
      <vt:lpstr>Flow</vt:lpstr>
      <vt:lpstr>Flow</vt:lpstr>
      <vt:lpstr>Flow</vt:lpstr>
      <vt:lpstr>Project #4: Renewable Energy System </vt:lpstr>
      <vt:lpstr>Fossil Fuels</vt:lpstr>
      <vt:lpstr>Solar Energy</vt:lpstr>
      <vt:lpstr>Silicon Solar Cells</vt:lpstr>
      <vt:lpstr>Dye-Sensitized TiO2 Solar Cell</vt:lpstr>
      <vt:lpstr>Slide 6</vt:lpstr>
      <vt:lpstr>Dyes</vt:lpstr>
      <vt:lpstr>Dye Solar Cell Procedure</vt:lpstr>
      <vt:lpstr>Procedure-continued</vt:lpstr>
      <vt:lpstr>Testing and Data</vt:lpstr>
      <vt:lpstr>Calculations</vt:lpstr>
      <vt:lpstr>Slide 12</vt:lpstr>
      <vt:lpstr>Results</vt:lpstr>
      <vt:lpstr>Results</vt:lpstr>
      <vt:lpstr>Our conclusion</vt:lpstr>
      <vt:lpstr>Slide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RET User 12</dc:creator>
  <cp:lastModifiedBy>College of Engineering</cp:lastModifiedBy>
  <cp:revision>38</cp:revision>
  <dcterms:created xsi:type="dcterms:W3CDTF">2010-07-29T01:20:22Z</dcterms:created>
  <dcterms:modified xsi:type="dcterms:W3CDTF">2012-01-08T18:37:45Z</dcterms:modified>
</cp:coreProperties>
</file>