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3716000" cy="8229600"/>
  <p:notesSz cx="7010400" cy="120396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FF9933"/>
    <a:srgbClr val="33CC33"/>
    <a:srgbClr val="66FF33"/>
    <a:srgbClr val="FFCC66"/>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414" y="-72"/>
      </p:cViewPr>
      <p:guideLst>
        <p:guide orient="horz" pos="2592"/>
        <p:guide pos="43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C8D15-B66E-4BCC-BB98-C0A3D2D2F369}" type="doc">
      <dgm:prSet loTypeId="urn:microsoft.com/office/officeart/2005/8/layout/radial3" loCatId="relationship" qsTypeId="urn:microsoft.com/office/officeart/2005/8/quickstyle/3d4" qsCatId="3D" csTypeId="urn:microsoft.com/office/officeart/2005/8/colors/colorful1" csCatId="colorful" phldr="1"/>
      <dgm:spPr/>
      <dgm:t>
        <a:bodyPr/>
        <a:lstStyle/>
        <a:p>
          <a:endParaRPr lang="en-US"/>
        </a:p>
      </dgm:t>
    </dgm:pt>
    <dgm:pt modelId="{8A52AEF3-B9D0-4455-9935-60D0F8ED2E06}">
      <dgm:prSet phldrT="[Text]"/>
      <dgm:spPr/>
      <dgm:t>
        <a:bodyPr/>
        <a:lstStyle/>
        <a:p>
          <a:r>
            <a:rPr lang="en-US" b="1" i="1" dirty="0" smtClean="0"/>
            <a:t>Nanotechnology</a:t>
          </a:r>
          <a:endParaRPr lang="en-US" b="1" i="1" dirty="0"/>
        </a:p>
      </dgm:t>
    </dgm:pt>
    <dgm:pt modelId="{754C2ED3-CDD8-4796-85A8-C6C4268ED250}" type="parTrans" cxnId="{A96D499F-0522-4AF1-8724-15EF57A38259}">
      <dgm:prSet/>
      <dgm:spPr/>
      <dgm:t>
        <a:bodyPr/>
        <a:lstStyle/>
        <a:p>
          <a:endParaRPr lang="en-US"/>
        </a:p>
      </dgm:t>
    </dgm:pt>
    <dgm:pt modelId="{13C4AABC-FD13-421C-88AA-D56C642EE16A}" type="sibTrans" cxnId="{A96D499F-0522-4AF1-8724-15EF57A38259}">
      <dgm:prSet/>
      <dgm:spPr/>
      <dgm:t>
        <a:bodyPr/>
        <a:lstStyle/>
        <a:p>
          <a:endParaRPr lang="en-US"/>
        </a:p>
      </dgm:t>
    </dgm:pt>
    <dgm:pt modelId="{8592B3D5-7EF2-44D1-BC3E-1B620DBF4063}">
      <dgm:prSet phldrT="[Text]" custT="1"/>
      <dgm:spPr/>
      <dgm:t>
        <a:bodyPr/>
        <a:lstStyle/>
        <a:p>
          <a:r>
            <a:rPr lang="en-US" sz="700" b="1" dirty="0" smtClean="0"/>
            <a:t>Biologist</a:t>
          </a:r>
          <a:endParaRPr lang="en-US" sz="700" b="1" dirty="0"/>
        </a:p>
      </dgm:t>
    </dgm:pt>
    <dgm:pt modelId="{40EEC2D7-0AC9-46B1-9E1B-292199CCFBF3}" type="parTrans" cxnId="{10F4BC04-FB74-451E-8D68-B9F8A39E4D69}">
      <dgm:prSet/>
      <dgm:spPr/>
      <dgm:t>
        <a:bodyPr/>
        <a:lstStyle/>
        <a:p>
          <a:endParaRPr lang="en-US"/>
        </a:p>
      </dgm:t>
    </dgm:pt>
    <dgm:pt modelId="{14839D35-C421-4234-A419-8C5C150E6DAF}" type="sibTrans" cxnId="{10F4BC04-FB74-451E-8D68-B9F8A39E4D69}">
      <dgm:prSet/>
      <dgm:spPr/>
      <dgm:t>
        <a:bodyPr/>
        <a:lstStyle/>
        <a:p>
          <a:endParaRPr lang="en-US"/>
        </a:p>
      </dgm:t>
    </dgm:pt>
    <dgm:pt modelId="{8FFF1433-9A2F-45FA-AB4E-9C4B76E9404D}">
      <dgm:prSet phldrT="[Text]" custT="1"/>
      <dgm:spPr/>
      <dgm:t>
        <a:bodyPr/>
        <a:lstStyle/>
        <a:p>
          <a:r>
            <a:rPr lang="en-US" sz="700" b="1" dirty="0" smtClean="0"/>
            <a:t>Engineer</a:t>
          </a:r>
          <a:endParaRPr lang="en-US" sz="700" b="1" dirty="0"/>
        </a:p>
      </dgm:t>
    </dgm:pt>
    <dgm:pt modelId="{7706C63F-CB1A-4690-86CC-D804C2A0BAAD}" type="parTrans" cxnId="{3A7C35FA-38EC-444E-866F-5C2F05A1D9EA}">
      <dgm:prSet/>
      <dgm:spPr/>
      <dgm:t>
        <a:bodyPr/>
        <a:lstStyle/>
        <a:p>
          <a:endParaRPr lang="en-US"/>
        </a:p>
      </dgm:t>
    </dgm:pt>
    <dgm:pt modelId="{20F68B6B-653D-4E97-A0AF-08C82DF7E1A2}" type="sibTrans" cxnId="{3A7C35FA-38EC-444E-866F-5C2F05A1D9EA}">
      <dgm:prSet/>
      <dgm:spPr/>
      <dgm:t>
        <a:bodyPr/>
        <a:lstStyle/>
        <a:p>
          <a:endParaRPr lang="en-US"/>
        </a:p>
      </dgm:t>
    </dgm:pt>
    <dgm:pt modelId="{F33FBCF2-3AC5-4B91-8C4B-B76458488FB4}">
      <dgm:prSet phldrT="[Text]" custT="1"/>
      <dgm:spPr/>
      <dgm:t>
        <a:bodyPr/>
        <a:lstStyle/>
        <a:p>
          <a:r>
            <a:rPr lang="en-US" sz="700" b="1" dirty="0" smtClean="0"/>
            <a:t>Chemist</a:t>
          </a:r>
          <a:endParaRPr lang="en-US" sz="700" b="1" dirty="0"/>
        </a:p>
      </dgm:t>
    </dgm:pt>
    <dgm:pt modelId="{8458DAC0-66BE-4B67-8347-2B006C91C8CA}" type="parTrans" cxnId="{0DCF144A-B9CB-4F1A-8B88-DDD32A74B235}">
      <dgm:prSet/>
      <dgm:spPr/>
      <dgm:t>
        <a:bodyPr/>
        <a:lstStyle/>
        <a:p>
          <a:endParaRPr lang="en-US"/>
        </a:p>
      </dgm:t>
    </dgm:pt>
    <dgm:pt modelId="{1A013345-4096-4129-AF61-B2B13737F29D}" type="sibTrans" cxnId="{0DCF144A-B9CB-4F1A-8B88-DDD32A74B235}">
      <dgm:prSet/>
      <dgm:spPr/>
      <dgm:t>
        <a:bodyPr/>
        <a:lstStyle/>
        <a:p>
          <a:endParaRPr lang="en-US"/>
        </a:p>
      </dgm:t>
    </dgm:pt>
    <dgm:pt modelId="{8FD3BE7C-79E1-4B1E-A205-E32AFEC68E9A}">
      <dgm:prSet phldrT="[Text]" custT="1"/>
      <dgm:spPr/>
      <dgm:t>
        <a:bodyPr/>
        <a:lstStyle/>
        <a:p>
          <a:r>
            <a:rPr lang="en-US" sz="700" b="1" dirty="0" smtClean="0"/>
            <a:t>Physicist</a:t>
          </a:r>
          <a:endParaRPr lang="en-US" sz="700" b="1" dirty="0"/>
        </a:p>
      </dgm:t>
    </dgm:pt>
    <dgm:pt modelId="{DB1BB7DB-A1F5-4321-BFC5-69A7C95F7F89}" type="parTrans" cxnId="{E3971835-7C38-4ABE-ADE4-3CBD2CD9ABBF}">
      <dgm:prSet/>
      <dgm:spPr/>
      <dgm:t>
        <a:bodyPr/>
        <a:lstStyle/>
        <a:p>
          <a:endParaRPr lang="en-US"/>
        </a:p>
      </dgm:t>
    </dgm:pt>
    <dgm:pt modelId="{452E90D7-9A40-46F9-A5B9-CA7C9A982E0F}" type="sibTrans" cxnId="{E3971835-7C38-4ABE-ADE4-3CBD2CD9ABBF}">
      <dgm:prSet/>
      <dgm:spPr/>
      <dgm:t>
        <a:bodyPr/>
        <a:lstStyle/>
        <a:p>
          <a:endParaRPr lang="en-US"/>
        </a:p>
      </dgm:t>
    </dgm:pt>
    <dgm:pt modelId="{CD3C23DE-6186-450D-9C8F-7F27DB7DD688}">
      <dgm:prSet phldrT="[Text]" custT="1"/>
      <dgm:spPr>
        <a:solidFill>
          <a:srgbClr val="C00000">
            <a:alpha val="50000"/>
          </a:srgbClr>
        </a:solidFill>
      </dgm:spPr>
      <dgm:t>
        <a:bodyPr/>
        <a:lstStyle/>
        <a:p>
          <a:r>
            <a:rPr lang="en-US" sz="700" b="1" dirty="0" smtClean="0"/>
            <a:t>Environmentalist</a:t>
          </a:r>
          <a:endParaRPr lang="en-US" sz="700" b="1" dirty="0"/>
        </a:p>
      </dgm:t>
    </dgm:pt>
    <dgm:pt modelId="{BAB2C7CF-2E4D-4671-8FB0-2F2594890EBB}" type="parTrans" cxnId="{2EA23F5E-DD26-40A1-B95A-41CAAED3F946}">
      <dgm:prSet/>
      <dgm:spPr/>
      <dgm:t>
        <a:bodyPr/>
        <a:lstStyle/>
        <a:p>
          <a:endParaRPr lang="en-US"/>
        </a:p>
      </dgm:t>
    </dgm:pt>
    <dgm:pt modelId="{F870C44E-2B15-4F9A-922C-4C187972515C}" type="sibTrans" cxnId="{2EA23F5E-DD26-40A1-B95A-41CAAED3F946}">
      <dgm:prSet/>
      <dgm:spPr/>
      <dgm:t>
        <a:bodyPr/>
        <a:lstStyle/>
        <a:p>
          <a:endParaRPr lang="en-US"/>
        </a:p>
      </dgm:t>
    </dgm:pt>
    <dgm:pt modelId="{97D9D0BB-6621-4406-8E1C-39088143ACBE}">
      <dgm:prSet phldrT="[Text]" custT="1"/>
      <dgm:spPr>
        <a:solidFill>
          <a:srgbClr val="FFFF00">
            <a:alpha val="50000"/>
          </a:srgbClr>
        </a:solidFill>
      </dgm:spPr>
      <dgm:t>
        <a:bodyPr/>
        <a:lstStyle/>
        <a:p>
          <a:r>
            <a:rPr lang="en-US" sz="700" b="1" dirty="0" smtClean="0"/>
            <a:t>Molecular Biologist</a:t>
          </a:r>
          <a:endParaRPr lang="en-US" sz="700" b="1" dirty="0"/>
        </a:p>
      </dgm:t>
    </dgm:pt>
    <dgm:pt modelId="{734F71F0-EA81-474D-B108-1590E9AE4870}" type="parTrans" cxnId="{BD0CD800-61AC-4D39-8D81-361763502BCE}">
      <dgm:prSet/>
      <dgm:spPr/>
      <dgm:t>
        <a:bodyPr/>
        <a:lstStyle/>
        <a:p>
          <a:endParaRPr lang="en-US"/>
        </a:p>
      </dgm:t>
    </dgm:pt>
    <dgm:pt modelId="{9534D0A8-5349-4C4B-9EFF-135305F68F7A}" type="sibTrans" cxnId="{BD0CD800-61AC-4D39-8D81-361763502BCE}">
      <dgm:prSet/>
      <dgm:spPr/>
      <dgm:t>
        <a:bodyPr/>
        <a:lstStyle/>
        <a:p>
          <a:endParaRPr lang="en-US"/>
        </a:p>
      </dgm:t>
    </dgm:pt>
    <dgm:pt modelId="{576A369D-59A7-463D-9F33-45F887D412B9}">
      <dgm:prSet phldrT="[Text]" custT="1"/>
      <dgm:spPr>
        <a:solidFill>
          <a:srgbClr val="0070C0">
            <a:alpha val="49804"/>
          </a:srgbClr>
        </a:solidFill>
      </dgm:spPr>
      <dgm:t>
        <a:bodyPr/>
        <a:lstStyle/>
        <a:p>
          <a:r>
            <a:rPr lang="en-US" sz="700" b="1" dirty="0" smtClean="0"/>
            <a:t>Materials Scientist</a:t>
          </a:r>
          <a:endParaRPr lang="en-US" sz="700" b="1" dirty="0"/>
        </a:p>
      </dgm:t>
    </dgm:pt>
    <dgm:pt modelId="{77341E7B-12DA-4BD9-8108-6E83C9970825}" type="parTrans" cxnId="{221FC9A3-45B7-48C9-8075-D6DFA27387CD}">
      <dgm:prSet/>
      <dgm:spPr/>
      <dgm:t>
        <a:bodyPr/>
        <a:lstStyle/>
        <a:p>
          <a:endParaRPr lang="en-US"/>
        </a:p>
      </dgm:t>
    </dgm:pt>
    <dgm:pt modelId="{45A06521-3EFC-43D5-A231-B608B055FEC0}" type="sibTrans" cxnId="{221FC9A3-45B7-48C9-8075-D6DFA27387CD}">
      <dgm:prSet/>
      <dgm:spPr/>
      <dgm:t>
        <a:bodyPr/>
        <a:lstStyle/>
        <a:p>
          <a:endParaRPr lang="en-US"/>
        </a:p>
      </dgm:t>
    </dgm:pt>
    <dgm:pt modelId="{8F211F13-E688-4E2E-AC00-317AD6F268E7}" type="pres">
      <dgm:prSet presAssocID="{5F5C8D15-B66E-4BCC-BB98-C0A3D2D2F369}" presName="composite" presStyleCnt="0">
        <dgm:presLayoutVars>
          <dgm:chMax val="1"/>
          <dgm:dir/>
          <dgm:resizeHandles val="exact"/>
        </dgm:presLayoutVars>
      </dgm:prSet>
      <dgm:spPr/>
      <dgm:t>
        <a:bodyPr/>
        <a:lstStyle/>
        <a:p>
          <a:endParaRPr lang="en-US"/>
        </a:p>
      </dgm:t>
    </dgm:pt>
    <dgm:pt modelId="{1575C23E-5AC4-47DF-9201-618C21B72975}" type="pres">
      <dgm:prSet presAssocID="{5F5C8D15-B66E-4BCC-BB98-C0A3D2D2F369}" presName="radial" presStyleCnt="0">
        <dgm:presLayoutVars>
          <dgm:animLvl val="ctr"/>
        </dgm:presLayoutVars>
      </dgm:prSet>
      <dgm:spPr/>
    </dgm:pt>
    <dgm:pt modelId="{A8EB798A-8F98-42E9-AF96-9519006AB129}" type="pres">
      <dgm:prSet presAssocID="{8A52AEF3-B9D0-4455-9935-60D0F8ED2E06}" presName="centerShape" presStyleLbl="vennNode1" presStyleIdx="0" presStyleCnt="8" custScaleX="79723" custScaleY="70674"/>
      <dgm:spPr/>
      <dgm:t>
        <a:bodyPr/>
        <a:lstStyle/>
        <a:p>
          <a:endParaRPr lang="en-US"/>
        </a:p>
      </dgm:t>
    </dgm:pt>
    <dgm:pt modelId="{AAA43CDC-F89F-4346-B5A6-59636A4643CD}" type="pres">
      <dgm:prSet presAssocID="{8592B3D5-7EF2-44D1-BC3E-1B620DBF4063}" presName="node" presStyleLbl="vennNode1" presStyleIdx="1" presStyleCnt="8" custScaleX="142515" custScaleY="93011" custRadScaleRad="65757" custRadScaleInc="345455">
        <dgm:presLayoutVars>
          <dgm:bulletEnabled val="1"/>
        </dgm:presLayoutVars>
      </dgm:prSet>
      <dgm:spPr/>
      <dgm:t>
        <a:bodyPr/>
        <a:lstStyle/>
        <a:p>
          <a:endParaRPr lang="en-US"/>
        </a:p>
      </dgm:t>
    </dgm:pt>
    <dgm:pt modelId="{6EE5BA6D-C6D8-48EA-89B4-A0032CE13629}" type="pres">
      <dgm:prSet presAssocID="{8FFF1433-9A2F-45FA-AB4E-9C4B76E9404D}" presName="node" presStyleLbl="vennNode1" presStyleIdx="2" presStyleCnt="8" custScaleX="126573" custRadScaleRad="67869" custRadScaleInc="-52313">
        <dgm:presLayoutVars>
          <dgm:bulletEnabled val="1"/>
        </dgm:presLayoutVars>
      </dgm:prSet>
      <dgm:spPr/>
      <dgm:t>
        <a:bodyPr/>
        <a:lstStyle/>
        <a:p>
          <a:endParaRPr lang="en-US"/>
        </a:p>
      </dgm:t>
    </dgm:pt>
    <dgm:pt modelId="{9988093F-3DA1-48C3-B8F0-44E72E687538}" type="pres">
      <dgm:prSet presAssocID="{F33FBCF2-3AC5-4B91-8C4B-B76458488FB4}" presName="node" presStyleLbl="vennNode1" presStyleIdx="3" presStyleCnt="8" custScaleX="126573" custRadScaleRad="78299" custRadScaleInc="43752">
        <dgm:presLayoutVars>
          <dgm:bulletEnabled val="1"/>
        </dgm:presLayoutVars>
      </dgm:prSet>
      <dgm:spPr/>
      <dgm:t>
        <a:bodyPr/>
        <a:lstStyle/>
        <a:p>
          <a:endParaRPr lang="en-US"/>
        </a:p>
      </dgm:t>
    </dgm:pt>
    <dgm:pt modelId="{B12A07CD-7686-4A3D-8694-8FB92A7B2AF8}" type="pres">
      <dgm:prSet presAssocID="{8FD3BE7C-79E1-4B1E-A205-E32AFEC68E9A}" presName="node" presStyleLbl="vennNode1" presStyleIdx="4" presStyleCnt="8" custScaleX="126573" custRadScaleRad="80725" custRadScaleInc="-147038">
        <dgm:presLayoutVars>
          <dgm:bulletEnabled val="1"/>
        </dgm:presLayoutVars>
      </dgm:prSet>
      <dgm:spPr/>
      <dgm:t>
        <a:bodyPr/>
        <a:lstStyle/>
        <a:p>
          <a:endParaRPr lang="en-US"/>
        </a:p>
      </dgm:t>
    </dgm:pt>
    <dgm:pt modelId="{68557B0B-8461-4FE8-A339-91FDA01245E7}" type="pres">
      <dgm:prSet presAssocID="{CD3C23DE-6186-450D-9C8F-7F27DB7DD688}" presName="node" presStyleLbl="vennNode1" presStyleIdx="5" presStyleCnt="8" custScaleX="145555" custScaleY="125474" custRadScaleRad="94788" custRadScaleInc="143734">
        <dgm:presLayoutVars>
          <dgm:bulletEnabled val="1"/>
        </dgm:presLayoutVars>
      </dgm:prSet>
      <dgm:spPr/>
      <dgm:t>
        <a:bodyPr/>
        <a:lstStyle/>
        <a:p>
          <a:endParaRPr lang="en-US"/>
        </a:p>
      </dgm:t>
    </dgm:pt>
    <dgm:pt modelId="{8E8AF704-87D7-4D10-BC9F-1E423694EF1A}" type="pres">
      <dgm:prSet presAssocID="{97D9D0BB-6621-4406-8E1C-39088143ACBE}" presName="node" presStyleLbl="vennNode1" presStyleIdx="6" presStyleCnt="8" custScaleX="126573" custRadScaleRad="78083" custRadScaleInc="-43972">
        <dgm:presLayoutVars>
          <dgm:bulletEnabled val="1"/>
        </dgm:presLayoutVars>
      </dgm:prSet>
      <dgm:spPr/>
      <dgm:t>
        <a:bodyPr/>
        <a:lstStyle/>
        <a:p>
          <a:endParaRPr lang="en-US"/>
        </a:p>
      </dgm:t>
    </dgm:pt>
    <dgm:pt modelId="{9055AB8E-02E1-41DF-8AE8-F956C974FBFE}" type="pres">
      <dgm:prSet presAssocID="{576A369D-59A7-463D-9F33-45F887D412B9}" presName="node" presStyleLbl="vennNode1" presStyleIdx="7" presStyleCnt="8" custScaleX="126573" custRadScaleRad="72555" custRadScaleInc="38405">
        <dgm:presLayoutVars>
          <dgm:bulletEnabled val="1"/>
        </dgm:presLayoutVars>
      </dgm:prSet>
      <dgm:spPr/>
      <dgm:t>
        <a:bodyPr/>
        <a:lstStyle/>
        <a:p>
          <a:endParaRPr lang="en-US"/>
        </a:p>
      </dgm:t>
    </dgm:pt>
  </dgm:ptLst>
  <dgm:cxnLst>
    <dgm:cxn modelId="{E3971835-7C38-4ABE-ADE4-3CBD2CD9ABBF}" srcId="{8A52AEF3-B9D0-4455-9935-60D0F8ED2E06}" destId="{8FD3BE7C-79E1-4B1E-A205-E32AFEC68E9A}" srcOrd="3" destOrd="0" parTransId="{DB1BB7DB-A1F5-4321-BFC5-69A7C95F7F89}" sibTransId="{452E90D7-9A40-46F9-A5B9-CA7C9A982E0F}"/>
    <dgm:cxn modelId="{03AC195C-61D5-4291-BE71-1E6661450CBD}" type="presOf" srcId="{F33FBCF2-3AC5-4B91-8C4B-B76458488FB4}" destId="{9988093F-3DA1-48C3-B8F0-44E72E687538}" srcOrd="0" destOrd="0" presId="urn:microsoft.com/office/officeart/2005/8/layout/radial3"/>
    <dgm:cxn modelId="{3A7C35FA-38EC-444E-866F-5C2F05A1D9EA}" srcId="{8A52AEF3-B9D0-4455-9935-60D0F8ED2E06}" destId="{8FFF1433-9A2F-45FA-AB4E-9C4B76E9404D}" srcOrd="1" destOrd="0" parTransId="{7706C63F-CB1A-4690-86CC-D804C2A0BAAD}" sibTransId="{20F68B6B-653D-4E97-A0AF-08C82DF7E1A2}"/>
    <dgm:cxn modelId="{10F4BC04-FB74-451E-8D68-B9F8A39E4D69}" srcId="{8A52AEF3-B9D0-4455-9935-60D0F8ED2E06}" destId="{8592B3D5-7EF2-44D1-BC3E-1B620DBF4063}" srcOrd="0" destOrd="0" parTransId="{40EEC2D7-0AC9-46B1-9E1B-292199CCFBF3}" sibTransId="{14839D35-C421-4234-A419-8C5C150E6DAF}"/>
    <dgm:cxn modelId="{AC471698-E2ED-45BF-91AC-490DFAE1361C}" type="presOf" srcId="{8FFF1433-9A2F-45FA-AB4E-9C4B76E9404D}" destId="{6EE5BA6D-C6D8-48EA-89B4-A0032CE13629}" srcOrd="0" destOrd="0" presId="urn:microsoft.com/office/officeart/2005/8/layout/radial3"/>
    <dgm:cxn modelId="{A96D499F-0522-4AF1-8724-15EF57A38259}" srcId="{5F5C8D15-B66E-4BCC-BB98-C0A3D2D2F369}" destId="{8A52AEF3-B9D0-4455-9935-60D0F8ED2E06}" srcOrd="0" destOrd="0" parTransId="{754C2ED3-CDD8-4796-85A8-C6C4268ED250}" sibTransId="{13C4AABC-FD13-421C-88AA-D56C642EE16A}"/>
    <dgm:cxn modelId="{B7582162-3432-429A-912A-D374ECA42BCE}" type="presOf" srcId="{576A369D-59A7-463D-9F33-45F887D412B9}" destId="{9055AB8E-02E1-41DF-8AE8-F956C974FBFE}" srcOrd="0" destOrd="0" presId="urn:microsoft.com/office/officeart/2005/8/layout/radial3"/>
    <dgm:cxn modelId="{05A46031-FE56-4F7D-9D59-6E6E8ACE49DF}" type="presOf" srcId="{8592B3D5-7EF2-44D1-BC3E-1B620DBF4063}" destId="{AAA43CDC-F89F-4346-B5A6-59636A4643CD}" srcOrd="0" destOrd="0" presId="urn:microsoft.com/office/officeart/2005/8/layout/radial3"/>
    <dgm:cxn modelId="{B8B23A8E-D6ED-43DF-B30F-55B08916C351}" type="presOf" srcId="{5F5C8D15-B66E-4BCC-BB98-C0A3D2D2F369}" destId="{8F211F13-E688-4E2E-AC00-317AD6F268E7}" srcOrd="0" destOrd="0" presId="urn:microsoft.com/office/officeart/2005/8/layout/radial3"/>
    <dgm:cxn modelId="{FBA6D121-741C-4EEF-991D-E399FD80876E}" type="presOf" srcId="{97D9D0BB-6621-4406-8E1C-39088143ACBE}" destId="{8E8AF704-87D7-4D10-BC9F-1E423694EF1A}" srcOrd="0" destOrd="0" presId="urn:microsoft.com/office/officeart/2005/8/layout/radial3"/>
    <dgm:cxn modelId="{2A9D250C-E620-4BE2-91CC-FA8BCF06EF9F}" type="presOf" srcId="{8A52AEF3-B9D0-4455-9935-60D0F8ED2E06}" destId="{A8EB798A-8F98-42E9-AF96-9519006AB129}" srcOrd="0" destOrd="0" presId="urn:microsoft.com/office/officeart/2005/8/layout/radial3"/>
    <dgm:cxn modelId="{0DCF144A-B9CB-4F1A-8B88-DDD32A74B235}" srcId="{8A52AEF3-B9D0-4455-9935-60D0F8ED2E06}" destId="{F33FBCF2-3AC5-4B91-8C4B-B76458488FB4}" srcOrd="2" destOrd="0" parTransId="{8458DAC0-66BE-4B67-8347-2B006C91C8CA}" sibTransId="{1A013345-4096-4129-AF61-B2B13737F29D}"/>
    <dgm:cxn modelId="{9400488A-5B45-4E50-B15F-3004FB23E513}" type="presOf" srcId="{8FD3BE7C-79E1-4B1E-A205-E32AFEC68E9A}" destId="{B12A07CD-7686-4A3D-8694-8FB92A7B2AF8}" srcOrd="0" destOrd="0" presId="urn:microsoft.com/office/officeart/2005/8/layout/radial3"/>
    <dgm:cxn modelId="{BD0CD800-61AC-4D39-8D81-361763502BCE}" srcId="{8A52AEF3-B9D0-4455-9935-60D0F8ED2E06}" destId="{97D9D0BB-6621-4406-8E1C-39088143ACBE}" srcOrd="5" destOrd="0" parTransId="{734F71F0-EA81-474D-B108-1590E9AE4870}" sibTransId="{9534D0A8-5349-4C4B-9EFF-135305F68F7A}"/>
    <dgm:cxn modelId="{2EA23F5E-DD26-40A1-B95A-41CAAED3F946}" srcId="{8A52AEF3-B9D0-4455-9935-60D0F8ED2E06}" destId="{CD3C23DE-6186-450D-9C8F-7F27DB7DD688}" srcOrd="4" destOrd="0" parTransId="{BAB2C7CF-2E4D-4671-8FB0-2F2594890EBB}" sibTransId="{F870C44E-2B15-4F9A-922C-4C187972515C}"/>
    <dgm:cxn modelId="{7ABFCB20-59D9-4F4D-BA88-A52EB695E97D}" type="presOf" srcId="{CD3C23DE-6186-450D-9C8F-7F27DB7DD688}" destId="{68557B0B-8461-4FE8-A339-91FDA01245E7}" srcOrd="0" destOrd="0" presId="urn:microsoft.com/office/officeart/2005/8/layout/radial3"/>
    <dgm:cxn modelId="{221FC9A3-45B7-48C9-8075-D6DFA27387CD}" srcId="{8A52AEF3-B9D0-4455-9935-60D0F8ED2E06}" destId="{576A369D-59A7-463D-9F33-45F887D412B9}" srcOrd="6" destOrd="0" parTransId="{77341E7B-12DA-4BD9-8108-6E83C9970825}" sibTransId="{45A06521-3EFC-43D5-A231-B608B055FEC0}"/>
    <dgm:cxn modelId="{685C7A83-372A-42E0-8D3F-6FB5F6E317E7}" type="presParOf" srcId="{8F211F13-E688-4E2E-AC00-317AD6F268E7}" destId="{1575C23E-5AC4-47DF-9201-618C21B72975}" srcOrd="0" destOrd="0" presId="urn:microsoft.com/office/officeart/2005/8/layout/radial3"/>
    <dgm:cxn modelId="{8D17CAB5-90F1-4DCE-8D1B-9148D1380F17}" type="presParOf" srcId="{1575C23E-5AC4-47DF-9201-618C21B72975}" destId="{A8EB798A-8F98-42E9-AF96-9519006AB129}" srcOrd="0" destOrd="0" presId="urn:microsoft.com/office/officeart/2005/8/layout/radial3"/>
    <dgm:cxn modelId="{5F5CCFE0-E2EA-4B2C-9F5B-37FFDEF1C425}" type="presParOf" srcId="{1575C23E-5AC4-47DF-9201-618C21B72975}" destId="{AAA43CDC-F89F-4346-B5A6-59636A4643CD}" srcOrd="1" destOrd="0" presId="urn:microsoft.com/office/officeart/2005/8/layout/radial3"/>
    <dgm:cxn modelId="{77D3B79A-750E-44EC-8B89-6BAA7D07A4B3}" type="presParOf" srcId="{1575C23E-5AC4-47DF-9201-618C21B72975}" destId="{6EE5BA6D-C6D8-48EA-89B4-A0032CE13629}" srcOrd="2" destOrd="0" presId="urn:microsoft.com/office/officeart/2005/8/layout/radial3"/>
    <dgm:cxn modelId="{005E9F02-C696-4385-8CDA-6DA470F8E99D}" type="presParOf" srcId="{1575C23E-5AC4-47DF-9201-618C21B72975}" destId="{9988093F-3DA1-48C3-B8F0-44E72E687538}" srcOrd="3" destOrd="0" presId="urn:microsoft.com/office/officeart/2005/8/layout/radial3"/>
    <dgm:cxn modelId="{F5AB306A-E0BF-4282-BEC1-105623CEACF2}" type="presParOf" srcId="{1575C23E-5AC4-47DF-9201-618C21B72975}" destId="{B12A07CD-7686-4A3D-8694-8FB92A7B2AF8}" srcOrd="4" destOrd="0" presId="urn:microsoft.com/office/officeart/2005/8/layout/radial3"/>
    <dgm:cxn modelId="{E5F4C1F6-A390-4CEF-8E4F-6B2774B50038}" type="presParOf" srcId="{1575C23E-5AC4-47DF-9201-618C21B72975}" destId="{68557B0B-8461-4FE8-A339-91FDA01245E7}" srcOrd="5" destOrd="0" presId="urn:microsoft.com/office/officeart/2005/8/layout/radial3"/>
    <dgm:cxn modelId="{471BBFDE-DE05-4A18-B700-351313E69374}" type="presParOf" srcId="{1575C23E-5AC4-47DF-9201-618C21B72975}" destId="{8E8AF704-87D7-4D10-BC9F-1E423694EF1A}" srcOrd="6" destOrd="0" presId="urn:microsoft.com/office/officeart/2005/8/layout/radial3"/>
    <dgm:cxn modelId="{DDC4DBB3-F4B1-4120-B8F2-D6DD4954043C}" type="presParOf" srcId="{1575C23E-5AC4-47DF-9201-618C21B72975}" destId="{9055AB8E-02E1-41DF-8AE8-F956C974FBFE}" srcOrd="7"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D6E15-D2E3-432B-92D5-24A7B98371C3}" type="doc">
      <dgm:prSet loTypeId="urn:microsoft.com/office/officeart/2005/8/layout/lProcess2" loCatId="list" qsTypeId="urn:microsoft.com/office/officeart/2005/8/quickstyle/simple1#1" qsCatId="simple" csTypeId="urn:microsoft.com/office/officeart/2005/8/colors/colorful1" csCatId="colorful" phldr="1"/>
      <dgm:spPr/>
      <dgm:t>
        <a:bodyPr/>
        <a:lstStyle/>
        <a:p>
          <a:endParaRPr lang="en-US"/>
        </a:p>
      </dgm:t>
    </dgm:pt>
    <dgm:pt modelId="{D4B42DF2-A26D-4354-A218-5A684F7D545A}">
      <dgm:prSet phldrT="[Text]" custT="1"/>
      <dgm:spPr>
        <a:solidFill>
          <a:srgbClr val="FFCC66"/>
        </a:solidFill>
      </dgm:spPr>
      <dgm:t>
        <a:bodyPr/>
        <a:lstStyle/>
        <a:p>
          <a:pPr algn="l"/>
          <a:endParaRPr lang="en-US" sz="1200" dirty="0">
            <a:solidFill>
              <a:schemeClr val="tx1"/>
            </a:solidFill>
          </a:endParaRPr>
        </a:p>
      </dgm:t>
    </dgm:pt>
    <dgm:pt modelId="{84B222BB-2051-42F2-AF73-F66886D7E0C6}" type="parTrans" cxnId="{5CF5FD6E-4354-42D6-81A0-9A301CA57AD5}">
      <dgm:prSet/>
      <dgm:spPr/>
      <dgm:t>
        <a:bodyPr/>
        <a:lstStyle/>
        <a:p>
          <a:endParaRPr lang="en-US"/>
        </a:p>
      </dgm:t>
    </dgm:pt>
    <dgm:pt modelId="{01E2784E-F8A8-4671-A6D3-19335FC4794D}" type="sibTrans" cxnId="{5CF5FD6E-4354-42D6-81A0-9A301CA57AD5}">
      <dgm:prSet/>
      <dgm:spPr/>
      <dgm:t>
        <a:bodyPr/>
        <a:lstStyle/>
        <a:p>
          <a:endParaRPr lang="en-US"/>
        </a:p>
      </dgm:t>
    </dgm:pt>
    <dgm:pt modelId="{26030B5E-ED16-4D6C-8380-AF9E0E0C7586}">
      <dgm:prSet phldrT="[Text]" custT="1"/>
      <dgm:spPr>
        <a:solidFill>
          <a:srgbClr val="66FF33"/>
        </a:solidFill>
      </dgm:spPr>
      <dgm:t>
        <a:bodyPr/>
        <a:lstStyle/>
        <a:p>
          <a:pPr algn="l"/>
          <a:r>
            <a:rPr lang="en-US" sz="1200" dirty="0" smtClean="0">
              <a:solidFill>
                <a:schemeClr val="tx1"/>
              </a:solidFill>
            </a:rPr>
            <a:t>- </a:t>
          </a:r>
          <a:r>
            <a:rPr lang="en-US" sz="1200" dirty="0" err="1" smtClean="0">
              <a:solidFill>
                <a:schemeClr val="tx1"/>
              </a:solidFill>
            </a:rPr>
            <a:t>Nanoparticles</a:t>
          </a:r>
          <a:r>
            <a:rPr lang="en-US" sz="1200" dirty="0" smtClean="0">
              <a:solidFill>
                <a:schemeClr val="tx1"/>
              </a:solidFill>
            </a:rPr>
            <a:t> behave differently than bulk</a:t>
          </a:r>
        </a:p>
        <a:p>
          <a:pPr algn="l"/>
          <a:r>
            <a:rPr lang="en-US" sz="1200" dirty="0" smtClean="0">
              <a:solidFill>
                <a:schemeClr val="tx1"/>
              </a:solidFill>
            </a:rPr>
            <a:t>- Understand </a:t>
          </a:r>
          <a:r>
            <a:rPr lang="en-US" sz="1200" dirty="0" err="1" smtClean="0">
              <a:solidFill>
                <a:schemeClr val="tx1"/>
              </a:solidFill>
            </a:rPr>
            <a:t>nanoparticles</a:t>
          </a:r>
          <a:r>
            <a:rPr lang="en-US" sz="1200" dirty="0" smtClean="0">
              <a:solidFill>
                <a:schemeClr val="tx1"/>
              </a:solidFill>
            </a:rPr>
            <a:t> influence substrate</a:t>
          </a:r>
          <a:endParaRPr lang="en-US" sz="1200" dirty="0">
            <a:solidFill>
              <a:schemeClr val="tx1"/>
            </a:solidFill>
          </a:endParaRPr>
        </a:p>
      </dgm:t>
    </dgm:pt>
    <dgm:pt modelId="{B12C543E-AEF1-4556-A7D9-CCE2A0EBA2D6}" type="parTrans" cxnId="{17BEDCEA-8BC8-4531-B82A-B8B376935309}">
      <dgm:prSet/>
      <dgm:spPr/>
      <dgm:t>
        <a:bodyPr/>
        <a:lstStyle/>
        <a:p>
          <a:endParaRPr lang="en-US"/>
        </a:p>
      </dgm:t>
    </dgm:pt>
    <dgm:pt modelId="{A9DA49CE-119D-465F-901D-F5CA7BC9F1A7}" type="sibTrans" cxnId="{17BEDCEA-8BC8-4531-B82A-B8B376935309}">
      <dgm:prSet/>
      <dgm:spPr/>
      <dgm:t>
        <a:bodyPr/>
        <a:lstStyle/>
        <a:p>
          <a:endParaRPr lang="en-US"/>
        </a:p>
      </dgm:t>
    </dgm:pt>
    <dgm:pt modelId="{35E86528-388D-41A6-A620-A44C64271FCA}">
      <dgm:prSet phldrT="[Text]" custT="1"/>
      <dgm:spPr/>
      <dgm:t>
        <a:bodyPr/>
        <a:lstStyle/>
        <a:p>
          <a:r>
            <a:rPr lang="en-US" sz="2500" dirty="0" smtClean="0"/>
            <a:t>	</a:t>
          </a:r>
          <a:endParaRPr lang="en-US" sz="2500" dirty="0"/>
        </a:p>
      </dgm:t>
    </dgm:pt>
    <dgm:pt modelId="{22B693EE-D03B-47E5-93ED-5A81B8EBF3B0}" type="parTrans" cxnId="{AB7F3E25-1185-43CE-BAD2-022AD5989D77}">
      <dgm:prSet/>
      <dgm:spPr/>
      <dgm:t>
        <a:bodyPr/>
        <a:lstStyle/>
        <a:p>
          <a:endParaRPr lang="en-US"/>
        </a:p>
      </dgm:t>
    </dgm:pt>
    <dgm:pt modelId="{D30CF2E1-8E7C-482B-9F2B-034E07128E34}" type="sibTrans" cxnId="{AB7F3E25-1185-43CE-BAD2-022AD5989D77}">
      <dgm:prSet/>
      <dgm:spPr/>
      <dgm:t>
        <a:bodyPr/>
        <a:lstStyle/>
        <a:p>
          <a:endParaRPr lang="en-US"/>
        </a:p>
      </dgm:t>
    </dgm:pt>
    <dgm:pt modelId="{3010398B-D54E-4EC6-B422-E4A0098532A7}">
      <dgm:prSet phldrT="[Text]" custT="1"/>
      <dgm:spPr>
        <a:solidFill>
          <a:srgbClr val="FFCC00"/>
        </a:solidFill>
      </dgm:spPr>
      <dgm:t>
        <a:bodyPr/>
        <a:lstStyle/>
        <a:p>
          <a:pPr algn="l"/>
          <a:endParaRPr lang="en-US" sz="1600" dirty="0">
            <a:solidFill>
              <a:schemeClr val="tx1"/>
            </a:solidFill>
          </a:endParaRPr>
        </a:p>
      </dgm:t>
    </dgm:pt>
    <dgm:pt modelId="{5624EE86-9E2B-4C4B-9E25-F49334CF1F60}" type="parTrans" cxnId="{5D5C90DE-8816-46CA-AF1F-C13B9395C30C}">
      <dgm:prSet/>
      <dgm:spPr/>
      <dgm:t>
        <a:bodyPr/>
        <a:lstStyle/>
        <a:p>
          <a:endParaRPr lang="en-US"/>
        </a:p>
      </dgm:t>
    </dgm:pt>
    <dgm:pt modelId="{2A55FC78-1F18-4D72-B2A9-7D99A0AA7782}" type="sibTrans" cxnId="{5D5C90DE-8816-46CA-AF1F-C13B9395C30C}">
      <dgm:prSet/>
      <dgm:spPr/>
      <dgm:t>
        <a:bodyPr/>
        <a:lstStyle/>
        <a:p>
          <a:endParaRPr lang="en-US"/>
        </a:p>
      </dgm:t>
    </dgm:pt>
    <dgm:pt modelId="{D99CC66E-B90E-41D8-9D02-3E3E611BBCE0}">
      <dgm:prSet phldrT="[Text]" custT="1"/>
      <dgm:spPr>
        <a:solidFill>
          <a:srgbClr val="33CC33"/>
        </a:solidFill>
      </dgm:spPr>
      <dgm:t>
        <a:bodyPr/>
        <a:lstStyle/>
        <a:p>
          <a:pPr algn="l"/>
          <a:r>
            <a:rPr lang="en-US" sz="1050" b="0" dirty="0" smtClean="0">
              <a:solidFill>
                <a:schemeClr val="tx1"/>
              </a:solidFill>
              <a:latin typeface="+mn-lt"/>
            </a:rPr>
            <a:t>-Bulk vs. nano properties of gold</a:t>
          </a:r>
        </a:p>
        <a:p>
          <a:pPr algn="l"/>
          <a:r>
            <a:rPr lang="en-US" sz="1050" b="0" dirty="0" smtClean="0">
              <a:solidFill>
                <a:schemeClr val="tx1"/>
              </a:solidFill>
              <a:latin typeface="+mn-lt"/>
            </a:rPr>
            <a:t>- “Green” nano Au synthesis using Gold salt and plants</a:t>
          </a:r>
        </a:p>
        <a:p>
          <a:pPr algn="l"/>
          <a:r>
            <a:rPr lang="en-US" sz="1050" b="0" dirty="0" smtClean="0">
              <a:solidFill>
                <a:schemeClr val="tx1"/>
              </a:solidFill>
              <a:latin typeface="+mn-lt"/>
            </a:rPr>
            <a:t>-Visualize color change at nano level by adding salt to aggregate particles</a:t>
          </a:r>
          <a:endParaRPr lang="en-US" sz="1050" b="0" dirty="0">
            <a:solidFill>
              <a:schemeClr val="tx1"/>
            </a:solidFill>
            <a:latin typeface="+mn-lt"/>
          </a:endParaRPr>
        </a:p>
      </dgm:t>
    </dgm:pt>
    <dgm:pt modelId="{F0BDD6B5-53F7-4DCA-B565-91C2EC7E9A0F}" type="parTrans" cxnId="{7E9B5EBC-9C7B-417E-A2FA-E339171EA3E5}">
      <dgm:prSet/>
      <dgm:spPr/>
      <dgm:t>
        <a:bodyPr/>
        <a:lstStyle/>
        <a:p>
          <a:endParaRPr lang="en-US"/>
        </a:p>
      </dgm:t>
    </dgm:pt>
    <dgm:pt modelId="{B3EF0DA9-4C81-4E4C-A5E2-494323589A35}" type="sibTrans" cxnId="{7E9B5EBC-9C7B-417E-A2FA-E339171EA3E5}">
      <dgm:prSet/>
      <dgm:spPr/>
      <dgm:t>
        <a:bodyPr/>
        <a:lstStyle/>
        <a:p>
          <a:endParaRPr lang="en-US"/>
        </a:p>
      </dgm:t>
    </dgm:pt>
    <dgm:pt modelId="{B72B6467-F352-4D14-B8A6-584300B485A8}">
      <dgm:prSet phldrT="[Text]" custT="1"/>
      <dgm:spPr/>
      <dgm:t>
        <a:bodyPr/>
        <a:lstStyle/>
        <a:p>
          <a:endParaRPr lang="en-US" sz="1200" b="1" dirty="0"/>
        </a:p>
      </dgm:t>
    </dgm:pt>
    <dgm:pt modelId="{331E4F8F-5D6C-4334-ACC6-FF74E6E171E9}" type="parTrans" cxnId="{211F94A4-A8F1-4E1B-9B3E-56D8DFB2F644}">
      <dgm:prSet/>
      <dgm:spPr/>
      <dgm:t>
        <a:bodyPr/>
        <a:lstStyle/>
        <a:p>
          <a:endParaRPr lang="en-US"/>
        </a:p>
      </dgm:t>
    </dgm:pt>
    <dgm:pt modelId="{67B4506B-F0A1-4681-9D33-B18AE95F3229}" type="sibTrans" cxnId="{211F94A4-A8F1-4E1B-9B3E-56D8DFB2F644}">
      <dgm:prSet/>
      <dgm:spPr/>
      <dgm:t>
        <a:bodyPr/>
        <a:lstStyle/>
        <a:p>
          <a:endParaRPr lang="en-US"/>
        </a:p>
      </dgm:t>
    </dgm:pt>
    <dgm:pt modelId="{CABCEECB-3AE0-41BF-95EF-B0F81145FE27}">
      <dgm:prSet phldrT="[Text]" custT="1"/>
      <dgm:spPr>
        <a:solidFill>
          <a:srgbClr val="FF9900"/>
        </a:solidFill>
      </dgm:spPr>
      <dgm:t>
        <a:bodyPr/>
        <a:lstStyle/>
        <a:p>
          <a:pPr algn="ctr"/>
          <a:endParaRPr lang="en-US" sz="1200" dirty="0" smtClean="0">
            <a:solidFill>
              <a:schemeClr val="tx1"/>
            </a:solidFill>
          </a:endParaRPr>
        </a:p>
        <a:p>
          <a:pPr algn="ctr"/>
          <a:endParaRPr lang="en-US" sz="2700" dirty="0"/>
        </a:p>
      </dgm:t>
    </dgm:pt>
    <dgm:pt modelId="{403974D1-6D46-4444-B30A-54D9B1BB1203}" type="parTrans" cxnId="{39F37302-DB26-4100-94BB-2BB181D7B8D4}">
      <dgm:prSet/>
      <dgm:spPr/>
      <dgm:t>
        <a:bodyPr/>
        <a:lstStyle/>
        <a:p>
          <a:endParaRPr lang="en-US"/>
        </a:p>
      </dgm:t>
    </dgm:pt>
    <dgm:pt modelId="{3E6E710E-F3E4-4385-A1B2-8748110F1F05}" type="sibTrans" cxnId="{39F37302-DB26-4100-94BB-2BB181D7B8D4}">
      <dgm:prSet/>
      <dgm:spPr/>
      <dgm:t>
        <a:bodyPr/>
        <a:lstStyle/>
        <a:p>
          <a:endParaRPr lang="en-US"/>
        </a:p>
      </dgm:t>
    </dgm:pt>
    <dgm:pt modelId="{590DF3E0-6795-49D5-B563-724B1174A553}">
      <dgm:prSet phldrT="[Text]" custT="1"/>
      <dgm:spPr>
        <a:solidFill>
          <a:srgbClr val="008000"/>
        </a:solidFill>
      </dgm:spPr>
      <dgm:t>
        <a:bodyPr/>
        <a:lstStyle/>
        <a:p>
          <a:pPr algn="l"/>
          <a:r>
            <a:rPr lang="en-US" sz="1100" dirty="0" smtClean="0">
              <a:solidFill>
                <a:schemeClr val="tx1"/>
              </a:solidFill>
            </a:rPr>
            <a:t>-Explain why properties sometimes differ </a:t>
          </a:r>
        </a:p>
        <a:p>
          <a:pPr algn="l"/>
          <a:r>
            <a:rPr lang="en-US" sz="1100" dirty="0" smtClean="0">
              <a:solidFill>
                <a:schemeClr val="tx1"/>
              </a:solidFill>
            </a:rPr>
            <a:t>-Demonstrate nano particle size influences substrate</a:t>
          </a:r>
        </a:p>
        <a:p>
          <a:pPr algn="l"/>
          <a:r>
            <a:rPr lang="en-US" sz="1100" dirty="0" smtClean="0">
              <a:solidFill>
                <a:schemeClr val="tx1"/>
              </a:solidFill>
            </a:rPr>
            <a:t>-Describe an application and its possible effect on society</a:t>
          </a:r>
        </a:p>
        <a:p>
          <a:pPr algn="l"/>
          <a:endParaRPr lang="en-US" sz="1100" dirty="0" smtClean="0">
            <a:solidFill>
              <a:schemeClr val="tx1"/>
            </a:solidFill>
          </a:endParaRPr>
        </a:p>
      </dgm:t>
    </dgm:pt>
    <dgm:pt modelId="{C93F588E-4077-491E-9A81-511480A7D140}" type="parTrans" cxnId="{E3C80241-1A5E-4BCB-BD9D-84F98582ACED}">
      <dgm:prSet/>
      <dgm:spPr/>
      <dgm:t>
        <a:bodyPr/>
        <a:lstStyle/>
        <a:p>
          <a:endParaRPr lang="en-US"/>
        </a:p>
      </dgm:t>
    </dgm:pt>
    <dgm:pt modelId="{8F542E4A-5C24-4B7A-8CB7-A9507AA22043}" type="sibTrans" cxnId="{E3C80241-1A5E-4BCB-BD9D-84F98582ACED}">
      <dgm:prSet/>
      <dgm:spPr/>
      <dgm:t>
        <a:bodyPr/>
        <a:lstStyle/>
        <a:p>
          <a:endParaRPr lang="en-US"/>
        </a:p>
      </dgm:t>
    </dgm:pt>
    <dgm:pt modelId="{D9D5F00D-D43B-4A64-AD5A-B11A4507D97C}">
      <dgm:prSet phldrT="[Text]" custT="1"/>
      <dgm:spPr/>
      <dgm:t>
        <a:bodyPr/>
        <a:lstStyle/>
        <a:p>
          <a:pPr algn="ctr"/>
          <a:r>
            <a:rPr lang="en-US" sz="2500" dirty="0" smtClean="0"/>
            <a:t>	</a:t>
          </a:r>
          <a:endParaRPr lang="en-US" sz="2500" dirty="0"/>
        </a:p>
      </dgm:t>
    </dgm:pt>
    <dgm:pt modelId="{232B2A55-B85F-42E1-9D30-CB1CECAE2BE9}" type="sibTrans" cxnId="{80ECA1CA-FEAC-4B18-9D02-529B39F2A9FF}">
      <dgm:prSet/>
      <dgm:spPr/>
      <dgm:t>
        <a:bodyPr/>
        <a:lstStyle/>
        <a:p>
          <a:endParaRPr lang="en-US"/>
        </a:p>
      </dgm:t>
    </dgm:pt>
    <dgm:pt modelId="{B568B118-E1A5-4681-AD19-1F6F6767C137}" type="parTrans" cxnId="{80ECA1CA-FEAC-4B18-9D02-529B39F2A9FF}">
      <dgm:prSet/>
      <dgm:spPr/>
      <dgm:t>
        <a:bodyPr/>
        <a:lstStyle/>
        <a:p>
          <a:endParaRPr lang="en-US"/>
        </a:p>
      </dgm:t>
    </dgm:pt>
    <dgm:pt modelId="{67527783-289B-4A19-ADC2-54DB899A0A1C}" type="pres">
      <dgm:prSet presAssocID="{4F0D6E15-D2E3-432B-92D5-24A7B98371C3}" presName="theList" presStyleCnt="0">
        <dgm:presLayoutVars>
          <dgm:dir/>
          <dgm:animLvl val="lvl"/>
          <dgm:resizeHandles val="exact"/>
        </dgm:presLayoutVars>
      </dgm:prSet>
      <dgm:spPr/>
      <dgm:t>
        <a:bodyPr/>
        <a:lstStyle/>
        <a:p>
          <a:endParaRPr lang="en-US"/>
        </a:p>
      </dgm:t>
    </dgm:pt>
    <dgm:pt modelId="{E6016913-69A8-4292-8649-67D8C7170427}" type="pres">
      <dgm:prSet presAssocID="{D9D5F00D-D43B-4A64-AD5A-B11A4507D97C}" presName="compNode" presStyleCnt="0"/>
      <dgm:spPr/>
    </dgm:pt>
    <dgm:pt modelId="{9697C449-2127-4950-9593-7A2D61298D22}" type="pres">
      <dgm:prSet presAssocID="{D9D5F00D-D43B-4A64-AD5A-B11A4507D97C}" presName="aNode" presStyleLbl="bgShp" presStyleIdx="0" presStyleCnt="3" custScaleY="100000" custLinFactNeighborX="4053" custLinFactNeighborY="-15338"/>
      <dgm:spPr/>
      <dgm:t>
        <a:bodyPr/>
        <a:lstStyle/>
        <a:p>
          <a:endParaRPr lang="en-US"/>
        </a:p>
      </dgm:t>
    </dgm:pt>
    <dgm:pt modelId="{95392DA0-F56D-4F2D-A3A8-DE9C801112A3}" type="pres">
      <dgm:prSet presAssocID="{D9D5F00D-D43B-4A64-AD5A-B11A4507D97C}" presName="textNode" presStyleLbl="bgShp" presStyleIdx="0" presStyleCnt="3"/>
      <dgm:spPr/>
      <dgm:t>
        <a:bodyPr/>
        <a:lstStyle/>
        <a:p>
          <a:endParaRPr lang="en-US"/>
        </a:p>
      </dgm:t>
    </dgm:pt>
    <dgm:pt modelId="{C38EC737-B846-4CEF-AEB6-94AAFAA820BD}" type="pres">
      <dgm:prSet presAssocID="{D9D5F00D-D43B-4A64-AD5A-B11A4507D97C}" presName="compChildNode" presStyleCnt="0"/>
      <dgm:spPr/>
    </dgm:pt>
    <dgm:pt modelId="{73100EDD-CD93-4723-AD3C-C589B846C14C}" type="pres">
      <dgm:prSet presAssocID="{D9D5F00D-D43B-4A64-AD5A-B11A4507D97C}" presName="theInnerList" presStyleCnt="0"/>
      <dgm:spPr/>
    </dgm:pt>
    <dgm:pt modelId="{2FFAD51E-2A78-4449-BC52-AB755C189260}" type="pres">
      <dgm:prSet presAssocID="{D4B42DF2-A26D-4354-A218-5A684F7D545A}" presName="childNode" presStyleLbl="node1" presStyleIdx="0" presStyleCnt="6" custScaleY="80950" custLinFactY="-54817" custLinFactNeighborX="7911" custLinFactNeighborY="-100000">
        <dgm:presLayoutVars>
          <dgm:bulletEnabled val="1"/>
        </dgm:presLayoutVars>
      </dgm:prSet>
      <dgm:spPr/>
      <dgm:t>
        <a:bodyPr/>
        <a:lstStyle/>
        <a:p>
          <a:endParaRPr lang="en-US"/>
        </a:p>
      </dgm:t>
    </dgm:pt>
    <dgm:pt modelId="{336FF33F-CAA6-4762-A796-B10BC6F749DC}" type="pres">
      <dgm:prSet presAssocID="{D4B42DF2-A26D-4354-A218-5A684F7D545A}" presName="aSpace2" presStyleCnt="0"/>
      <dgm:spPr/>
    </dgm:pt>
    <dgm:pt modelId="{EE269B23-B05E-4F63-9F4C-7B01BC162D67}" type="pres">
      <dgm:prSet presAssocID="{26030B5E-ED16-4D6C-8380-AF9E0E0C7586}" presName="childNode" presStyleLbl="node1" presStyleIdx="1" presStyleCnt="6" custLinFactY="-8044" custLinFactNeighborX="14802" custLinFactNeighborY="-100000">
        <dgm:presLayoutVars>
          <dgm:bulletEnabled val="1"/>
        </dgm:presLayoutVars>
      </dgm:prSet>
      <dgm:spPr/>
      <dgm:t>
        <a:bodyPr/>
        <a:lstStyle/>
        <a:p>
          <a:endParaRPr lang="en-US"/>
        </a:p>
      </dgm:t>
    </dgm:pt>
    <dgm:pt modelId="{29A643E6-1F66-4296-A40A-097533FEA0E3}" type="pres">
      <dgm:prSet presAssocID="{D9D5F00D-D43B-4A64-AD5A-B11A4507D97C}" presName="aSpace" presStyleCnt="0"/>
      <dgm:spPr/>
    </dgm:pt>
    <dgm:pt modelId="{592CEDBB-35C8-449B-9F3A-5BE699FB28CE}" type="pres">
      <dgm:prSet presAssocID="{35E86528-388D-41A6-A620-A44C64271FCA}" presName="compNode" presStyleCnt="0"/>
      <dgm:spPr/>
    </dgm:pt>
    <dgm:pt modelId="{15585D3A-2D85-4E34-BB50-4B5696D82591}" type="pres">
      <dgm:prSet presAssocID="{35E86528-388D-41A6-A620-A44C64271FCA}" presName="aNode" presStyleLbl="bgShp" presStyleIdx="1" presStyleCnt="3" custLinFactNeighborX="3665" custLinFactNeighborY="-3774"/>
      <dgm:spPr/>
      <dgm:t>
        <a:bodyPr/>
        <a:lstStyle/>
        <a:p>
          <a:endParaRPr lang="en-US"/>
        </a:p>
      </dgm:t>
    </dgm:pt>
    <dgm:pt modelId="{7E30A9FA-23CA-48F5-BF86-39264144FB4E}" type="pres">
      <dgm:prSet presAssocID="{35E86528-388D-41A6-A620-A44C64271FCA}" presName="textNode" presStyleLbl="bgShp" presStyleIdx="1" presStyleCnt="3"/>
      <dgm:spPr/>
      <dgm:t>
        <a:bodyPr/>
        <a:lstStyle/>
        <a:p>
          <a:endParaRPr lang="en-US"/>
        </a:p>
      </dgm:t>
    </dgm:pt>
    <dgm:pt modelId="{5FA7738B-1760-4973-9058-30D1FDD3453F}" type="pres">
      <dgm:prSet presAssocID="{35E86528-388D-41A6-A620-A44C64271FCA}" presName="compChildNode" presStyleCnt="0"/>
      <dgm:spPr/>
    </dgm:pt>
    <dgm:pt modelId="{5B694CBC-6F47-47CB-BB52-C3C19ED24425}" type="pres">
      <dgm:prSet presAssocID="{35E86528-388D-41A6-A620-A44C64271FCA}" presName="theInnerList" presStyleCnt="0"/>
      <dgm:spPr/>
    </dgm:pt>
    <dgm:pt modelId="{5FABC4B6-4BC7-49CC-9063-43F02231118F}" type="pres">
      <dgm:prSet presAssocID="{3010398B-D54E-4EC6-B422-E4A0098532A7}" presName="childNode" presStyleLbl="node1" presStyleIdx="2" presStyleCnt="6" custScaleY="69925" custLinFactY="-40743" custLinFactNeighborX="1409" custLinFactNeighborY="-100000">
        <dgm:presLayoutVars>
          <dgm:bulletEnabled val="1"/>
        </dgm:presLayoutVars>
      </dgm:prSet>
      <dgm:spPr/>
      <dgm:t>
        <a:bodyPr/>
        <a:lstStyle/>
        <a:p>
          <a:endParaRPr lang="en-US"/>
        </a:p>
      </dgm:t>
    </dgm:pt>
    <dgm:pt modelId="{DA7C8E43-C1B0-4303-8B24-6571EAC03308}" type="pres">
      <dgm:prSet presAssocID="{3010398B-D54E-4EC6-B422-E4A0098532A7}" presName="aSpace2" presStyleCnt="0"/>
      <dgm:spPr/>
    </dgm:pt>
    <dgm:pt modelId="{BA8885AD-B48C-4C03-82E9-F8D5A0E0F1A0}" type="pres">
      <dgm:prSet presAssocID="{D99CC66E-B90E-41D8-9D02-3E3E611BBCE0}" presName="childNode" presStyleLbl="node1" presStyleIdx="3" presStyleCnt="6" custScaleY="71930" custLinFactY="-11522" custLinFactNeighborX="-4701" custLinFactNeighborY="-100000">
        <dgm:presLayoutVars>
          <dgm:bulletEnabled val="1"/>
        </dgm:presLayoutVars>
      </dgm:prSet>
      <dgm:spPr/>
      <dgm:t>
        <a:bodyPr/>
        <a:lstStyle/>
        <a:p>
          <a:endParaRPr lang="en-US"/>
        </a:p>
      </dgm:t>
    </dgm:pt>
    <dgm:pt modelId="{E1323006-B65F-4052-A96A-C3430F666489}" type="pres">
      <dgm:prSet presAssocID="{35E86528-388D-41A6-A620-A44C64271FCA}" presName="aSpace" presStyleCnt="0"/>
      <dgm:spPr/>
    </dgm:pt>
    <dgm:pt modelId="{984AF075-07FA-443C-99A5-E3141122859A}" type="pres">
      <dgm:prSet presAssocID="{B72B6467-F352-4D14-B8A6-584300B485A8}" presName="compNode" presStyleCnt="0"/>
      <dgm:spPr/>
    </dgm:pt>
    <dgm:pt modelId="{DE685BFA-AB68-4161-AC93-40518E2E9CD7}" type="pres">
      <dgm:prSet presAssocID="{B72B6467-F352-4D14-B8A6-584300B485A8}" presName="aNode" presStyleLbl="bgShp" presStyleIdx="2" presStyleCnt="3" custLinFactNeighborX="1833" custLinFactNeighborY="2564"/>
      <dgm:spPr/>
      <dgm:t>
        <a:bodyPr/>
        <a:lstStyle/>
        <a:p>
          <a:endParaRPr lang="en-US"/>
        </a:p>
      </dgm:t>
    </dgm:pt>
    <dgm:pt modelId="{CF130F7B-6CFE-4D7B-9C30-42C258DCD74A}" type="pres">
      <dgm:prSet presAssocID="{B72B6467-F352-4D14-B8A6-584300B485A8}" presName="textNode" presStyleLbl="bgShp" presStyleIdx="2" presStyleCnt="3"/>
      <dgm:spPr/>
      <dgm:t>
        <a:bodyPr/>
        <a:lstStyle/>
        <a:p>
          <a:endParaRPr lang="en-US"/>
        </a:p>
      </dgm:t>
    </dgm:pt>
    <dgm:pt modelId="{716428CE-2792-4CF2-BC13-78DEDF5CA3CC}" type="pres">
      <dgm:prSet presAssocID="{B72B6467-F352-4D14-B8A6-584300B485A8}" presName="compChildNode" presStyleCnt="0"/>
      <dgm:spPr/>
    </dgm:pt>
    <dgm:pt modelId="{EB390674-FF71-485B-A683-BFB2C2B96C49}" type="pres">
      <dgm:prSet presAssocID="{B72B6467-F352-4D14-B8A6-584300B485A8}" presName="theInnerList" presStyleCnt="0"/>
      <dgm:spPr/>
    </dgm:pt>
    <dgm:pt modelId="{259FCCFE-370A-4989-929F-80BDC39B253D}" type="pres">
      <dgm:prSet presAssocID="{CABCEECB-3AE0-41BF-95EF-B0F81145FE27}" presName="childNode" presStyleLbl="node1" presStyleIdx="4" presStyleCnt="6" custScaleX="109520" custScaleY="81049" custLinFactY="-54768" custLinFactNeighborX="2318" custLinFactNeighborY="-100000">
        <dgm:presLayoutVars>
          <dgm:bulletEnabled val="1"/>
        </dgm:presLayoutVars>
      </dgm:prSet>
      <dgm:spPr/>
      <dgm:t>
        <a:bodyPr/>
        <a:lstStyle/>
        <a:p>
          <a:endParaRPr lang="en-US"/>
        </a:p>
      </dgm:t>
    </dgm:pt>
    <dgm:pt modelId="{9F3230F5-8AAB-4CCF-8FB2-30982A30B374}" type="pres">
      <dgm:prSet presAssocID="{CABCEECB-3AE0-41BF-95EF-B0F81145FE27}" presName="aSpace2" presStyleCnt="0"/>
      <dgm:spPr/>
    </dgm:pt>
    <dgm:pt modelId="{3044A1BE-CE74-4A42-9EB4-C24549D4F1AE}" type="pres">
      <dgm:prSet presAssocID="{590DF3E0-6795-49D5-B563-724B1174A553}" presName="childNode" presStyleLbl="node1" presStyleIdx="5" presStyleCnt="6" custScaleX="124344" custLinFactY="-8094" custLinFactNeighborX="-6562" custLinFactNeighborY="-100000">
        <dgm:presLayoutVars>
          <dgm:bulletEnabled val="1"/>
        </dgm:presLayoutVars>
      </dgm:prSet>
      <dgm:spPr/>
      <dgm:t>
        <a:bodyPr/>
        <a:lstStyle/>
        <a:p>
          <a:endParaRPr lang="en-US"/>
        </a:p>
      </dgm:t>
    </dgm:pt>
  </dgm:ptLst>
  <dgm:cxnLst>
    <dgm:cxn modelId="{B1AEA081-8420-487A-89BD-9979DD23D572}" type="presOf" srcId="{3010398B-D54E-4EC6-B422-E4A0098532A7}" destId="{5FABC4B6-4BC7-49CC-9063-43F02231118F}" srcOrd="0" destOrd="0" presId="urn:microsoft.com/office/officeart/2005/8/layout/lProcess2"/>
    <dgm:cxn modelId="{9639D3F5-6174-4162-A1B3-7BEE5FA0F20A}" type="presOf" srcId="{26030B5E-ED16-4D6C-8380-AF9E0E0C7586}" destId="{EE269B23-B05E-4F63-9F4C-7B01BC162D67}" srcOrd="0" destOrd="0" presId="urn:microsoft.com/office/officeart/2005/8/layout/lProcess2"/>
    <dgm:cxn modelId="{AB7F3E25-1185-43CE-BAD2-022AD5989D77}" srcId="{4F0D6E15-D2E3-432B-92D5-24A7B98371C3}" destId="{35E86528-388D-41A6-A620-A44C64271FCA}" srcOrd="1" destOrd="0" parTransId="{22B693EE-D03B-47E5-93ED-5A81B8EBF3B0}" sibTransId="{D30CF2E1-8E7C-482B-9F2B-034E07128E34}"/>
    <dgm:cxn modelId="{DD9F52FD-DF6A-4DC5-8E21-3148E3B3F4E5}" type="presOf" srcId="{CABCEECB-3AE0-41BF-95EF-B0F81145FE27}" destId="{259FCCFE-370A-4989-929F-80BDC39B253D}" srcOrd="0" destOrd="0" presId="urn:microsoft.com/office/officeart/2005/8/layout/lProcess2"/>
    <dgm:cxn modelId="{779355F7-1EC4-4271-BCF5-40D57027A5D0}" type="presOf" srcId="{D9D5F00D-D43B-4A64-AD5A-B11A4507D97C}" destId="{95392DA0-F56D-4F2D-A3A8-DE9C801112A3}" srcOrd="1" destOrd="0" presId="urn:microsoft.com/office/officeart/2005/8/layout/lProcess2"/>
    <dgm:cxn modelId="{5CF5FD6E-4354-42D6-81A0-9A301CA57AD5}" srcId="{D9D5F00D-D43B-4A64-AD5A-B11A4507D97C}" destId="{D4B42DF2-A26D-4354-A218-5A684F7D545A}" srcOrd="0" destOrd="0" parTransId="{84B222BB-2051-42F2-AF73-F66886D7E0C6}" sibTransId="{01E2784E-F8A8-4671-A6D3-19335FC4794D}"/>
    <dgm:cxn modelId="{3BF6A384-A072-460D-BAA6-12907C90FBD2}" type="presOf" srcId="{B72B6467-F352-4D14-B8A6-584300B485A8}" destId="{CF130F7B-6CFE-4D7B-9C30-42C258DCD74A}" srcOrd="1" destOrd="0" presId="urn:microsoft.com/office/officeart/2005/8/layout/lProcess2"/>
    <dgm:cxn modelId="{39F37302-DB26-4100-94BB-2BB181D7B8D4}" srcId="{B72B6467-F352-4D14-B8A6-584300B485A8}" destId="{CABCEECB-3AE0-41BF-95EF-B0F81145FE27}" srcOrd="0" destOrd="0" parTransId="{403974D1-6D46-4444-B30A-54D9B1BB1203}" sibTransId="{3E6E710E-F3E4-4385-A1B2-8748110F1F05}"/>
    <dgm:cxn modelId="{17BEDCEA-8BC8-4531-B82A-B8B376935309}" srcId="{D9D5F00D-D43B-4A64-AD5A-B11A4507D97C}" destId="{26030B5E-ED16-4D6C-8380-AF9E0E0C7586}" srcOrd="1" destOrd="0" parTransId="{B12C543E-AEF1-4556-A7D9-CCE2A0EBA2D6}" sibTransId="{A9DA49CE-119D-465F-901D-F5CA7BC9F1A7}"/>
    <dgm:cxn modelId="{E312A68E-87C9-49D7-9A22-22072449F5AE}" type="presOf" srcId="{D99CC66E-B90E-41D8-9D02-3E3E611BBCE0}" destId="{BA8885AD-B48C-4C03-82E9-F8D5A0E0F1A0}" srcOrd="0" destOrd="0" presId="urn:microsoft.com/office/officeart/2005/8/layout/lProcess2"/>
    <dgm:cxn modelId="{E3C80241-1A5E-4BCB-BD9D-84F98582ACED}" srcId="{B72B6467-F352-4D14-B8A6-584300B485A8}" destId="{590DF3E0-6795-49D5-B563-724B1174A553}" srcOrd="1" destOrd="0" parTransId="{C93F588E-4077-491E-9A81-511480A7D140}" sibTransId="{8F542E4A-5C24-4B7A-8CB7-A9507AA22043}"/>
    <dgm:cxn modelId="{762CBB9F-F939-40DF-9F6C-08A2B2A63033}" type="presOf" srcId="{4F0D6E15-D2E3-432B-92D5-24A7B98371C3}" destId="{67527783-289B-4A19-ADC2-54DB899A0A1C}" srcOrd="0" destOrd="0" presId="urn:microsoft.com/office/officeart/2005/8/layout/lProcess2"/>
    <dgm:cxn modelId="{63A6E050-B660-4BE6-B472-2F9AF2802838}" type="presOf" srcId="{590DF3E0-6795-49D5-B563-724B1174A553}" destId="{3044A1BE-CE74-4A42-9EB4-C24549D4F1AE}" srcOrd="0" destOrd="0" presId="urn:microsoft.com/office/officeart/2005/8/layout/lProcess2"/>
    <dgm:cxn modelId="{856D3E5D-A6FA-43DA-AAB4-DDBEC3EA2B49}" type="presOf" srcId="{35E86528-388D-41A6-A620-A44C64271FCA}" destId="{15585D3A-2D85-4E34-BB50-4B5696D82591}" srcOrd="0" destOrd="0" presId="urn:microsoft.com/office/officeart/2005/8/layout/lProcess2"/>
    <dgm:cxn modelId="{5D5C90DE-8816-46CA-AF1F-C13B9395C30C}" srcId="{35E86528-388D-41A6-A620-A44C64271FCA}" destId="{3010398B-D54E-4EC6-B422-E4A0098532A7}" srcOrd="0" destOrd="0" parTransId="{5624EE86-9E2B-4C4B-9E25-F49334CF1F60}" sibTransId="{2A55FC78-1F18-4D72-B2A9-7D99A0AA7782}"/>
    <dgm:cxn modelId="{DF15DFFA-4FAE-473A-BE1B-0F681A6F1AA6}" type="presOf" srcId="{D4B42DF2-A26D-4354-A218-5A684F7D545A}" destId="{2FFAD51E-2A78-4449-BC52-AB755C189260}" srcOrd="0" destOrd="0" presId="urn:microsoft.com/office/officeart/2005/8/layout/lProcess2"/>
    <dgm:cxn modelId="{7E9B5EBC-9C7B-417E-A2FA-E339171EA3E5}" srcId="{35E86528-388D-41A6-A620-A44C64271FCA}" destId="{D99CC66E-B90E-41D8-9D02-3E3E611BBCE0}" srcOrd="1" destOrd="0" parTransId="{F0BDD6B5-53F7-4DCA-B565-91C2EC7E9A0F}" sibTransId="{B3EF0DA9-4C81-4E4C-A5E2-494323589A35}"/>
    <dgm:cxn modelId="{341189B8-D5F2-452A-8894-BBCA7C514BC6}" type="presOf" srcId="{D9D5F00D-D43B-4A64-AD5A-B11A4507D97C}" destId="{9697C449-2127-4950-9593-7A2D61298D22}" srcOrd="0" destOrd="0" presId="urn:microsoft.com/office/officeart/2005/8/layout/lProcess2"/>
    <dgm:cxn modelId="{211F94A4-A8F1-4E1B-9B3E-56D8DFB2F644}" srcId="{4F0D6E15-D2E3-432B-92D5-24A7B98371C3}" destId="{B72B6467-F352-4D14-B8A6-584300B485A8}" srcOrd="2" destOrd="0" parTransId="{331E4F8F-5D6C-4334-ACC6-FF74E6E171E9}" sibTransId="{67B4506B-F0A1-4681-9D33-B18AE95F3229}"/>
    <dgm:cxn modelId="{E3AD2526-7DBD-4293-B037-D360D71F89A5}" type="presOf" srcId="{B72B6467-F352-4D14-B8A6-584300B485A8}" destId="{DE685BFA-AB68-4161-AC93-40518E2E9CD7}" srcOrd="0" destOrd="0" presId="urn:microsoft.com/office/officeart/2005/8/layout/lProcess2"/>
    <dgm:cxn modelId="{54C04EA6-4432-4C5D-94B2-AA9B64CBD3C5}" type="presOf" srcId="{35E86528-388D-41A6-A620-A44C64271FCA}" destId="{7E30A9FA-23CA-48F5-BF86-39264144FB4E}" srcOrd="1" destOrd="0" presId="urn:microsoft.com/office/officeart/2005/8/layout/lProcess2"/>
    <dgm:cxn modelId="{80ECA1CA-FEAC-4B18-9D02-529B39F2A9FF}" srcId="{4F0D6E15-D2E3-432B-92D5-24A7B98371C3}" destId="{D9D5F00D-D43B-4A64-AD5A-B11A4507D97C}" srcOrd="0" destOrd="0" parTransId="{B568B118-E1A5-4681-AD19-1F6F6767C137}" sibTransId="{232B2A55-B85F-42E1-9D30-CB1CECAE2BE9}"/>
    <dgm:cxn modelId="{3210104A-186D-4BA5-BBA5-27DFFA5483B9}" type="presParOf" srcId="{67527783-289B-4A19-ADC2-54DB899A0A1C}" destId="{E6016913-69A8-4292-8649-67D8C7170427}" srcOrd="0" destOrd="0" presId="urn:microsoft.com/office/officeart/2005/8/layout/lProcess2"/>
    <dgm:cxn modelId="{1276162E-AA7B-4380-A8E6-AF07AAA62E13}" type="presParOf" srcId="{E6016913-69A8-4292-8649-67D8C7170427}" destId="{9697C449-2127-4950-9593-7A2D61298D22}" srcOrd="0" destOrd="0" presId="urn:microsoft.com/office/officeart/2005/8/layout/lProcess2"/>
    <dgm:cxn modelId="{DEA193AE-2EE9-4B0D-9808-2D7C092403EE}" type="presParOf" srcId="{E6016913-69A8-4292-8649-67D8C7170427}" destId="{95392DA0-F56D-4F2D-A3A8-DE9C801112A3}" srcOrd="1" destOrd="0" presId="urn:microsoft.com/office/officeart/2005/8/layout/lProcess2"/>
    <dgm:cxn modelId="{D752D604-1F5A-40A4-BA8B-D167B4F9CEB7}" type="presParOf" srcId="{E6016913-69A8-4292-8649-67D8C7170427}" destId="{C38EC737-B846-4CEF-AEB6-94AAFAA820BD}" srcOrd="2" destOrd="0" presId="urn:microsoft.com/office/officeart/2005/8/layout/lProcess2"/>
    <dgm:cxn modelId="{47C31BA7-6405-400B-AAD3-2C97E88D3D56}" type="presParOf" srcId="{C38EC737-B846-4CEF-AEB6-94AAFAA820BD}" destId="{73100EDD-CD93-4723-AD3C-C589B846C14C}" srcOrd="0" destOrd="0" presId="urn:microsoft.com/office/officeart/2005/8/layout/lProcess2"/>
    <dgm:cxn modelId="{9BB8AFB9-7AC5-427C-AB19-69100A272322}" type="presParOf" srcId="{73100EDD-CD93-4723-AD3C-C589B846C14C}" destId="{2FFAD51E-2A78-4449-BC52-AB755C189260}" srcOrd="0" destOrd="0" presId="urn:microsoft.com/office/officeart/2005/8/layout/lProcess2"/>
    <dgm:cxn modelId="{0CA9BBD3-2333-4195-B6F4-F1814C16FA41}" type="presParOf" srcId="{73100EDD-CD93-4723-AD3C-C589B846C14C}" destId="{336FF33F-CAA6-4762-A796-B10BC6F749DC}" srcOrd="1" destOrd="0" presId="urn:microsoft.com/office/officeart/2005/8/layout/lProcess2"/>
    <dgm:cxn modelId="{6DCB77DA-A558-474C-AB91-93E0AAE126DE}" type="presParOf" srcId="{73100EDD-CD93-4723-AD3C-C589B846C14C}" destId="{EE269B23-B05E-4F63-9F4C-7B01BC162D67}" srcOrd="2" destOrd="0" presId="urn:microsoft.com/office/officeart/2005/8/layout/lProcess2"/>
    <dgm:cxn modelId="{7DF98558-8AF7-4F4C-880B-EAB418292992}" type="presParOf" srcId="{67527783-289B-4A19-ADC2-54DB899A0A1C}" destId="{29A643E6-1F66-4296-A40A-097533FEA0E3}" srcOrd="1" destOrd="0" presId="urn:microsoft.com/office/officeart/2005/8/layout/lProcess2"/>
    <dgm:cxn modelId="{145E39A4-68FD-4411-9561-22F2BDA702FB}" type="presParOf" srcId="{67527783-289B-4A19-ADC2-54DB899A0A1C}" destId="{592CEDBB-35C8-449B-9F3A-5BE699FB28CE}" srcOrd="2" destOrd="0" presId="urn:microsoft.com/office/officeart/2005/8/layout/lProcess2"/>
    <dgm:cxn modelId="{AAC94855-92BB-49EF-AC30-515737EB4FD3}" type="presParOf" srcId="{592CEDBB-35C8-449B-9F3A-5BE699FB28CE}" destId="{15585D3A-2D85-4E34-BB50-4B5696D82591}" srcOrd="0" destOrd="0" presId="urn:microsoft.com/office/officeart/2005/8/layout/lProcess2"/>
    <dgm:cxn modelId="{83F4B92B-033C-4054-BB5B-F66280B70EC1}" type="presParOf" srcId="{592CEDBB-35C8-449B-9F3A-5BE699FB28CE}" destId="{7E30A9FA-23CA-48F5-BF86-39264144FB4E}" srcOrd="1" destOrd="0" presId="urn:microsoft.com/office/officeart/2005/8/layout/lProcess2"/>
    <dgm:cxn modelId="{6DC2447A-0698-4783-A772-485B452E0C82}" type="presParOf" srcId="{592CEDBB-35C8-449B-9F3A-5BE699FB28CE}" destId="{5FA7738B-1760-4973-9058-30D1FDD3453F}" srcOrd="2" destOrd="0" presId="urn:microsoft.com/office/officeart/2005/8/layout/lProcess2"/>
    <dgm:cxn modelId="{6657217F-A974-4C03-9A7A-5B7C0CA17C73}" type="presParOf" srcId="{5FA7738B-1760-4973-9058-30D1FDD3453F}" destId="{5B694CBC-6F47-47CB-BB52-C3C19ED24425}" srcOrd="0" destOrd="0" presId="urn:microsoft.com/office/officeart/2005/8/layout/lProcess2"/>
    <dgm:cxn modelId="{4B6E5539-7239-4ACF-9299-D5342E655F45}" type="presParOf" srcId="{5B694CBC-6F47-47CB-BB52-C3C19ED24425}" destId="{5FABC4B6-4BC7-49CC-9063-43F02231118F}" srcOrd="0" destOrd="0" presId="urn:microsoft.com/office/officeart/2005/8/layout/lProcess2"/>
    <dgm:cxn modelId="{9721E303-663D-41EC-AC9D-781A69F7D581}" type="presParOf" srcId="{5B694CBC-6F47-47CB-BB52-C3C19ED24425}" destId="{DA7C8E43-C1B0-4303-8B24-6571EAC03308}" srcOrd="1" destOrd="0" presId="urn:microsoft.com/office/officeart/2005/8/layout/lProcess2"/>
    <dgm:cxn modelId="{DE15B785-F0C3-443E-962B-4E1F3494457F}" type="presParOf" srcId="{5B694CBC-6F47-47CB-BB52-C3C19ED24425}" destId="{BA8885AD-B48C-4C03-82E9-F8D5A0E0F1A0}" srcOrd="2" destOrd="0" presId="urn:microsoft.com/office/officeart/2005/8/layout/lProcess2"/>
    <dgm:cxn modelId="{044DF113-1970-4A2D-90D7-3DEF03C7AFD2}" type="presParOf" srcId="{67527783-289B-4A19-ADC2-54DB899A0A1C}" destId="{E1323006-B65F-4052-A96A-C3430F666489}" srcOrd="3" destOrd="0" presId="urn:microsoft.com/office/officeart/2005/8/layout/lProcess2"/>
    <dgm:cxn modelId="{9ADC6FFA-3C27-4F82-BA57-1D187E98FFD2}" type="presParOf" srcId="{67527783-289B-4A19-ADC2-54DB899A0A1C}" destId="{984AF075-07FA-443C-99A5-E3141122859A}" srcOrd="4" destOrd="0" presId="urn:microsoft.com/office/officeart/2005/8/layout/lProcess2"/>
    <dgm:cxn modelId="{0E2FF64D-4BFC-40AE-B812-DE18527BEF27}" type="presParOf" srcId="{984AF075-07FA-443C-99A5-E3141122859A}" destId="{DE685BFA-AB68-4161-AC93-40518E2E9CD7}" srcOrd="0" destOrd="0" presId="urn:microsoft.com/office/officeart/2005/8/layout/lProcess2"/>
    <dgm:cxn modelId="{827988E8-510D-4E4E-B57F-BE33CA78C643}" type="presParOf" srcId="{984AF075-07FA-443C-99A5-E3141122859A}" destId="{CF130F7B-6CFE-4D7B-9C30-42C258DCD74A}" srcOrd="1" destOrd="0" presId="urn:microsoft.com/office/officeart/2005/8/layout/lProcess2"/>
    <dgm:cxn modelId="{6F179CD4-24FE-45F8-94B2-FA1214CD91CE}" type="presParOf" srcId="{984AF075-07FA-443C-99A5-E3141122859A}" destId="{716428CE-2792-4CF2-BC13-78DEDF5CA3CC}" srcOrd="2" destOrd="0" presId="urn:microsoft.com/office/officeart/2005/8/layout/lProcess2"/>
    <dgm:cxn modelId="{24460733-1A14-48AA-A692-0BBCD9DA8FBC}" type="presParOf" srcId="{716428CE-2792-4CF2-BC13-78DEDF5CA3CC}" destId="{EB390674-FF71-485B-A683-BFB2C2B96C49}" srcOrd="0" destOrd="0" presId="urn:microsoft.com/office/officeart/2005/8/layout/lProcess2"/>
    <dgm:cxn modelId="{9095EB33-7AC1-4A28-9255-9EFBE11F0A3A}" type="presParOf" srcId="{EB390674-FF71-485B-A683-BFB2C2B96C49}" destId="{259FCCFE-370A-4989-929F-80BDC39B253D}" srcOrd="0" destOrd="0" presId="urn:microsoft.com/office/officeart/2005/8/layout/lProcess2"/>
    <dgm:cxn modelId="{3B01B2F0-4F5A-42FD-8F2A-75FAE6B46D8D}" type="presParOf" srcId="{EB390674-FF71-485B-A683-BFB2C2B96C49}" destId="{9F3230F5-8AAB-4CCF-8FB2-30982A30B374}" srcOrd="1" destOrd="0" presId="urn:microsoft.com/office/officeart/2005/8/layout/lProcess2"/>
    <dgm:cxn modelId="{1403D88E-FEAA-4EBA-9632-A5AAD9225205}" type="presParOf" srcId="{EB390674-FF71-485B-A683-BFB2C2B96C49}" destId="{3044A1BE-CE74-4A42-9EB4-C24549D4F1AE}" srcOrd="2" destOrd="0" presId="urn:microsoft.com/office/officeart/2005/8/layout/lProcess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601663"/>
          </a:xfrm>
          <a:prstGeom prst="rect">
            <a:avLst/>
          </a:prstGeom>
          <a:noFill/>
          <a:ln w="9525">
            <a:noFill/>
            <a:miter lim="800000"/>
            <a:headEnd/>
            <a:tailEnd/>
          </a:ln>
          <a:effectLst/>
        </p:spPr>
        <p:txBody>
          <a:bodyPr vert="horz" wrap="square" lIns="108850" tIns="54425" rIns="108850" bIns="54425" numCol="1" anchor="t" anchorCtr="0" compatLnSpc="1">
            <a:prstTxWarp prst="textNoShape">
              <a:avLst/>
            </a:prstTxWarp>
          </a:bodyPr>
          <a:lstStyle>
            <a:lvl1pPr>
              <a:defRPr sz="1400"/>
            </a:lvl1pPr>
          </a:lstStyle>
          <a:p>
            <a:pPr>
              <a:defRPr/>
            </a:pPr>
            <a:endParaRPr lang="en-US"/>
          </a:p>
        </p:txBody>
      </p:sp>
      <p:sp>
        <p:nvSpPr>
          <p:cNvPr id="4099" name="Rectangle 3"/>
          <p:cNvSpPr>
            <a:spLocks noGrp="1" noChangeArrowheads="1"/>
          </p:cNvSpPr>
          <p:nvPr>
            <p:ph type="dt" idx="1"/>
          </p:nvPr>
        </p:nvSpPr>
        <p:spPr bwMode="auto">
          <a:xfrm>
            <a:off x="3970338" y="0"/>
            <a:ext cx="3038475" cy="601663"/>
          </a:xfrm>
          <a:prstGeom prst="rect">
            <a:avLst/>
          </a:prstGeom>
          <a:noFill/>
          <a:ln w="9525">
            <a:noFill/>
            <a:miter lim="800000"/>
            <a:headEnd/>
            <a:tailEnd/>
          </a:ln>
          <a:effectLst/>
        </p:spPr>
        <p:txBody>
          <a:bodyPr vert="horz" wrap="square" lIns="108850" tIns="54425" rIns="108850" bIns="54425" numCol="1" anchor="t" anchorCtr="0" compatLnSpc="1">
            <a:prstTxWarp prst="textNoShape">
              <a:avLst/>
            </a:prstTxWarp>
          </a:bodyPr>
          <a:lstStyle>
            <a:lvl1pPr algn="r">
              <a:defRPr sz="14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57175" y="903288"/>
            <a:ext cx="7524750" cy="45148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5718175"/>
            <a:ext cx="5607050" cy="5418138"/>
          </a:xfrm>
          <a:prstGeom prst="rect">
            <a:avLst/>
          </a:prstGeom>
          <a:noFill/>
          <a:ln w="9525">
            <a:noFill/>
            <a:miter lim="800000"/>
            <a:headEnd/>
            <a:tailEnd/>
          </a:ln>
          <a:effectLst/>
        </p:spPr>
        <p:txBody>
          <a:bodyPr vert="horz" wrap="square" lIns="108850" tIns="54425" rIns="108850" bIns="54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11434763"/>
            <a:ext cx="3038475" cy="603250"/>
          </a:xfrm>
          <a:prstGeom prst="rect">
            <a:avLst/>
          </a:prstGeom>
          <a:noFill/>
          <a:ln w="9525">
            <a:noFill/>
            <a:miter lim="800000"/>
            <a:headEnd/>
            <a:tailEnd/>
          </a:ln>
          <a:effectLst/>
        </p:spPr>
        <p:txBody>
          <a:bodyPr vert="horz" wrap="square" lIns="108850" tIns="54425" rIns="108850" bIns="54425" numCol="1" anchor="b" anchorCtr="0" compatLnSpc="1">
            <a:prstTxWarp prst="textNoShape">
              <a:avLst/>
            </a:prstTxWarp>
          </a:bodyPr>
          <a:lstStyle>
            <a:lvl1pPr>
              <a:defRPr sz="1400"/>
            </a:lvl1pPr>
          </a:lstStyle>
          <a:p>
            <a:pPr>
              <a:defRPr/>
            </a:pPr>
            <a:endParaRPr lang="en-US"/>
          </a:p>
        </p:txBody>
      </p:sp>
      <p:sp>
        <p:nvSpPr>
          <p:cNvPr id="4103" name="Rectangle 7"/>
          <p:cNvSpPr>
            <a:spLocks noGrp="1" noChangeArrowheads="1"/>
          </p:cNvSpPr>
          <p:nvPr>
            <p:ph type="sldNum" sz="quarter" idx="5"/>
          </p:nvPr>
        </p:nvSpPr>
        <p:spPr bwMode="auto">
          <a:xfrm>
            <a:off x="3970338" y="11434763"/>
            <a:ext cx="3038475" cy="603250"/>
          </a:xfrm>
          <a:prstGeom prst="rect">
            <a:avLst/>
          </a:prstGeom>
          <a:noFill/>
          <a:ln w="9525">
            <a:noFill/>
            <a:miter lim="800000"/>
            <a:headEnd/>
            <a:tailEnd/>
          </a:ln>
          <a:effectLst/>
        </p:spPr>
        <p:txBody>
          <a:bodyPr vert="horz" wrap="square" lIns="108850" tIns="54425" rIns="108850" bIns="54425" numCol="1" anchor="b" anchorCtr="0" compatLnSpc="1">
            <a:prstTxWarp prst="textNoShape">
              <a:avLst/>
            </a:prstTxWarp>
          </a:bodyPr>
          <a:lstStyle>
            <a:lvl1pPr algn="r">
              <a:defRPr sz="1400"/>
            </a:lvl1pPr>
          </a:lstStyle>
          <a:p>
            <a:pPr>
              <a:defRPr/>
            </a:pPr>
            <a:fld id="{F5E0B94E-C779-4B80-B667-2A8CE49987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DDFE8AAF-E5C7-4FD8-9566-9D8F60517F76}" type="slidenum">
              <a:rPr lang="en-US" smtClean="0"/>
              <a:pPr/>
              <a:t>1</a:t>
            </a:fld>
            <a:endParaRPr lang="en-US" smtClean="0"/>
          </a:p>
        </p:txBody>
      </p:sp>
      <p:sp>
        <p:nvSpPr>
          <p:cNvPr id="15362" name="Rectangle 2"/>
          <p:cNvSpPr>
            <a:spLocks noGrp="1" noRot="1" noChangeAspect="1" noChangeArrowheads="1" noTextEdit="1"/>
          </p:cNvSpPr>
          <p:nvPr>
            <p:ph type="sldImg"/>
          </p:nvPr>
        </p:nvSpPr>
        <p:spPr>
          <a:xfrm>
            <a:off x="-258763" y="900113"/>
            <a:ext cx="7531101" cy="4519612"/>
          </a:xfrm>
          <a:ln/>
        </p:spPr>
      </p:sp>
      <p:sp>
        <p:nvSpPr>
          <p:cNvPr id="15363" name="Rectangle 3"/>
          <p:cNvSpPr>
            <a:spLocks noGrp="1" noChangeArrowheads="1"/>
          </p:cNvSpPr>
          <p:nvPr>
            <p:ph type="body" idx="1"/>
          </p:nvPr>
        </p:nvSpPr>
        <p:spPr>
          <a:xfrm>
            <a:off x="701675" y="5721350"/>
            <a:ext cx="5607050" cy="54149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555875"/>
            <a:ext cx="11658600" cy="17653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664075"/>
            <a:ext cx="9601200" cy="2101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82DB3-ABB1-4027-929D-FD3891F444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72545-156E-4AAD-BAC0-6869535371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28613"/>
            <a:ext cx="3086100" cy="702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28613"/>
            <a:ext cx="9105900" cy="702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13CE7-E7F7-43E2-AB4D-190CDB36C5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20E60-597D-47AF-B8D7-47BEE15D0C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4263" y="5287963"/>
            <a:ext cx="11658600"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84263" y="3487738"/>
            <a:ext cx="11658600"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995CD3-D0E6-4932-8158-41C98DF348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19288"/>
            <a:ext cx="6096000"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34200" y="1919288"/>
            <a:ext cx="6096000"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3A9990-BCDD-4544-9E26-A6B2ABB2A8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1234440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41500"/>
            <a:ext cx="6061075"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09850"/>
            <a:ext cx="6061075"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841500"/>
            <a:ext cx="6062662"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67538" y="2609850"/>
            <a:ext cx="6062662"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16965A-BC84-458E-BEAD-6E9A1FF318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2C20FB-4B3E-4A83-87E1-8B08CBB956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E55F3D-F2CC-4C08-8DEF-EE577750B8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27025"/>
            <a:ext cx="4513263"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362575" y="327025"/>
            <a:ext cx="7667625"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722438"/>
            <a:ext cx="4513263"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ED285D-80BB-4AAF-A33E-4768C9455E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225" y="5761038"/>
            <a:ext cx="8229600"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89225" y="735013"/>
            <a:ext cx="8229600"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689225" y="6440488"/>
            <a:ext cx="8229600"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FC8CC3-FE35-4587-AC6D-6847D4FE27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28613"/>
            <a:ext cx="12344400" cy="1371600"/>
          </a:xfrm>
          <a:prstGeom prst="rect">
            <a:avLst/>
          </a:prstGeom>
          <a:noFill/>
          <a:ln w="9525">
            <a:noFill/>
            <a:miter lim="800000"/>
            <a:headEnd/>
            <a:tailEnd/>
          </a:ln>
        </p:spPr>
        <p:txBody>
          <a:bodyPr vert="horz" wrap="square" lIns="125392" tIns="62696" rIns="125392" bIns="6269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19288"/>
            <a:ext cx="12344400" cy="5432425"/>
          </a:xfrm>
          <a:prstGeom prst="rect">
            <a:avLst/>
          </a:prstGeom>
          <a:noFill/>
          <a:ln w="9525">
            <a:noFill/>
            <a:miter lim="800000"/>
            <a:headEnd/>
            <a:tailEnd/>
          </a:ln>
        </p:spPr>
        <p:txBody>
          <a:bodyPr vert="horz" wrap="square" lIns="125392" tIns="62696" rIns="125392" bIns="62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7494588"/>
            <a:ext cx="3200400" cy="571500"/>
          </a:xfrm>
          <a:prstGeom prst="rect">
            <a:avLst/>
          </a:prstGeom>
          <a:noFill/>
          <a:ln w="9525">
            <a:noFill/>
            <a:miter lim="800000"/>
            <a:headEnd/>
            <a:tailEnd/>
          </a:ln>
          <a:effectLst/>
        </p:spPr>
        <p:txBody>
          <a:bodyPr vert="horz" wrap="square" lIns="125392" tIns="62696" rIns="125392" bIns="62696" numCol="1" anchor="t" anchorCtr="0" compatLnSpc="1">
            <a:prstTxWarp prst="textNoShape">
              <a:avLst/>
            </a:prstTxWarp>
          </a:bodyPr>
          <a:lstStyle>
            <a:lvl1pPr>
              <a:defRPr sz="1900"/>
            </a:lvl1pPr>
          </a:lstStyle>
          <a:p>
            <a:pPr>
              <a:defRPr/>
            </a:pPr>
            <a:endParaRPr lang="en-US"/>
          </a:p>
        </p:txBody>
      </p:sp>
      <p:sp>
        <p:nvSpPr>
          <p:cNvPr id="1029" name="Rectangle 5"/>
          <p:cNvSpPr>
            <a:spLocks noGrp="1" noChangeArrowheads="1"/>
          </p:cNvSpPr>
          <p:nvPr>
            <p:ph type="ftr" sz="quarter" idx="3"/>
          </p:nvPr>
        </p:nvSpPr>
        <p:spPr bwMode="auto">
          <a:xfrm>
            <a:off x="4686300" y="7494588"/>
            <a:ext cx="4343400" cy="571500"/>
          </a:xfrm>
          <a:prstGeom prst="rect">
            <a:avLst/>
          </a:prstGeom>
          <a:noFill/>
          <a:ln w="9525">
            <a:noFill/>
            <a:miter lim="800000"/>
            <a:headEnd/>
            <a:tailEnd/>
          </a:ln>
          <a:effectLst/>
        </p:spPr>
        <p:txBody>
          <a:bodyPr vert="horz" wrap="square" lIns="125392" tIns="62696" rIns="125392" bIns="62696" numCol="1" anchor="t" anchorCtr="0" compatLnSpc="1">
            <a:prstTxWarp prst="textNoShape">
              <a:avLst/>
            </a:prstTxWarp>
          </a:bodyPr>
          <a:lstStyle>
            <a:lvl1pPr algn="ctr">
              <a:defRPr sz="1900"/>
            </a:lvl1pPr>
          </a:lstStyle>
          <a:p>
            <a:pPr>
              <a:defRPr/>
            </a:pPr>
            <a:endParaRPr lang="en-US"/>
          </a:p>
        </p:txBody>
      </p:sp>
      <p:sp>
        <p:nvSpPr>
          <p:cNvPr id="1030" name="Rectangle 6"/>
          <p:cNvSpPr>
            <a:spLocks noGrp="1" noChangeArrowheads="1"/>
          </p:cNvSpPr>
          <p:nvPr>
            <p:ph type="sldNum" sz="quarter" idx="4"/>
          </p:nvPr>
        </p:nvSpPr>
        <p:spPr bwMode="auto">
          <a:xfrm>
            <a:off x="9829800" y="7494588"/>
            <a:ext cx="3200400" cy="571500"/>
          </a:xfrm>
          <a:prstGeom prst="rect">
            <a:avLst/>
          </a:prstGeom>
          <a:noFill/>
          <a:ln w="9525">
            <a:noFill/>
            <a:miter lim="800000"/>
            <a:headEnd/>
            <a:tailEnd/>
          </a:ln>
          <a:effectLst/>
        </p:spPr>
        <p:txBody>
          <a:bodyPr vert="horz" wrap="square" lIns="125392" tIns="62696" rIns="125392" bIns="62696" numCol="1" anchor="t" anchorCtr="0" compatLnSpc="1">
            <a:prstTxWarp prst="textNoShape">
              <a:avLst/>
            </a:prstTxWarp>
          </a:bodyPr>
          <a:lstStyle>
            <a:lvl1pPr algn="r">
              <a:defRPr sz="1900"/>
            </a:lvl1pPr>
          </a:lstStyle>
          <a:p>
            <a:pPr>
              <a:defRPr/>
            </a:pPr>
            <a:fld id="{67353C11-74FB-44EA-967E-17063DAD3B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254125" rtl="0" eaLnBrk="0" fontAlgn="base" hangingPunct="0">
        <a:spcBef>
          <a:spcPct val="0"/>
        </a:spcBef>
        <a:spcAft>
          <a:spcPct val="0"/>
        </a:spcAft>
        <a:defRPr sz="6100">
          <a:solidFill>
            <a:schemeClr val="tx2"/>
          </a:solidFill>
          <a:latin typeface="+mj-lt"/>
          <a:ea typeface="+mj-ea"/>
          <a:cs typeface="+mj-cs"/>
        </a:defRPr>
      </a:lvl1pPr>
      <a:lvl2pPr algn="ctr" defTabSz="1254125" rtl="0" eaLnBrk="0" fontAlgn="base" hangingPunct="0">
        <a:spcBef>
          <a:spcPct val="0"/>
        </a:spcBef>
        <a:spcAft>
          <a:spcPct val="0"/>
        </a:spcAft>
        <a:defRPr sz="6100">
          <a:solidFill>
            <a:schemeClr val="tx2"/>
          </a:solidFill>
          <a:latin typeface="Arial" charset="0"/>
        </a:defRPr>
      </a:lvl2pPr>
      <a:lvl3pPr algn="ctr" defTabSz="1254125" rtl="0" eaLnBrk="0" fontAlgn="base" hangingPunct="0">
        <a:spcBef>
          <a:spcPct val="0"/>
        </a:spcBef>
        <a:spcAft>
          <a:spcPct val="0"/>
        </a:spcAft>
        <a:defRPr sz="6100">
          <a:solidFill>
            <a:schemeClr val="tx2"/>
          </a:solidFill>
          <a:latin typeface="Arial" charset="0"/>
        </a:defRPr>
      </a:lvl3pPr>
      <a:lvl4pPr algn="ctr" defTabSz="1254125" rtl="0" eaLnBrk="0" fontAlgn="base" hangingPunct="0">
        <a:spcBef>
          <a:spcPct val="0"/>
        </a:spcBef>
        <a:spcAft>
          <a:spcPct val="0"/>
        </a:spcAft>
        <a:defRPr sz="6100">
          <a:solidFill>
            <a:schemeClr val="tx2"/>
          </a:solidFill>
          <a:latin typeface="Arial" charset="0"/>
        </a:defRPr>
      </a:lvl4pPr>
      <a:lvl5pPr algn="ctr" defTabSz="1254125" rtl="0" eaLnBrk="0" fontAlgn="base" hangingPunct="0">
        <a:spcBef>
          <a:spcPct val="0"/>
        </a:spcBef>
        <a:spcAft>
          <a:spcPct val="0"/>
        </a:spcAft>
        <a:defRPr sz="6100">
          <a:solidFill>
            <a:schemeClr val="tx2"/>
          </a:solidFill>
          <a:latin typeface="Arial" charset="0"/>
        </a:defRPr>
      </a:lvl5pPr>
      <a:lvl6pPr marL="457200" algn="ctr" defTabSz="1254125" rtl="0" fontAlgn="base">
        <a:spcBef>
          <a:spcPct val="0"/>
        </a:spcBef>
        <a:spcAft>
          <a:spcPct val="0"/>
        </a:spcAft>
        <a:defRPr sz="6100">
          <a:solidFill>
            <a:schemeClr val="tx2"/>
          </a:solidFill>
          <a:latin typeface="Arial" charset="0"/>
        </a:defRPr>
      </a:lvl6pPr>
      <a:lvl7pPr marL="914400" algn="ctr" defTabSz="1254125" rtl="0" fontAlgn="base">
        <a:spcBef>
          <a:spcPct val="0"/>
        </a:spcBef>
        <a:spcAft>
          <a:spcPct val="0"/>
        </a:spcAft>
        <a:defRPr sz="6100">
          <a:solidFill>
            <a:schemeClr val="tx2"/>
          </a:solidFill>
          <a:latin typeface="Arial" charset="0"/>
        </a:defRPr>
      </a:lvl7pPr>
      <a:lvl8pPr marL="1371600" algn="ctr" defTabSz="1254125" rtl="0" fontAlgn="base">
        <a:spcBef>
          <a:spcPct val="0"/>
        </a:spcBef>
        <a:spcAft>
          <a:spcPct val="0"/>
        </a:spcAft>
        <a:defRPr sz="6100">
          <a:solidFill>
            <a:schemeClr val="tx2"/>
          </a:solidFill>
          <a:latin typeface="Arial" charset="0"/>
        </a:defRPr>
      </a:lvl8pPr>
      <a:lvl9pPr marL="1828800" algn="ctr" defTabSz="1254125" rtl="0" fontAlgn="base">
        <a:spcBef>
          <a:spcPct val="0"/>
        </a:spcBef>
        <a:spcAft>
          <a:spcPct val="0"/>
        </a:spcAft>
        <a:defRPr sz="6100">
          <a:solidFill>
            <a:schemeClr val="tx2"/>
          </a:solidFill>
          <a:latin typeface="Arial" charset="0"/>
        </a:defRPr>
      </a:lvl9pPr>
    </p:titleStyle>
    <p:bodyStyle>
      <a:lvl1pPr marL="469900" indent="-469900" algn="l" defTabSz="1254125" rtl="0" eaLnBrk="0" fontAlgn="base" hangingPunct="0">
        <a:spcBef>
          <a:spcPct val="20000"/>
        </a:spcBef>
        <a:spcAft>
          <a:spcPct val="0"/>
        </a:spcAft>
        <a:buChar char="•"/>
        <a:defRPr sz="4400">
          <a:solidFill>
            <a:schemeClr val="tx1"/>
          </a:solidFill>
          <a:latin typeface="+mn-lt"/>
          <a:ea typeface="+mn-ea"/>
          <a:cs typeface="+mn-cs"/>
        </a:defRPr>
      </a:lvl1pPr>
      <a:lvl2pPr marL="1019175" indent="-392113" algn="l" defTabSz="1254125" rtl="0" eaLnBrk="0" fontAlgn="base" hangingPunct="0">
        <a:spcBef>
          <a:spcPct val="20000"/>
        </a:spcBef>
        <a:spcAft>
          <a:spcPct val="0"/>
        </a:spcAft>
        <a:buChar char="–"/>
        <a:defRPr sz="3800">
          <a:solidFill>
            <a:schemeClr val="tx1"/>
          </a:solidFill>
          <a:latin typeface="+mn-lt"/>
        </a:defRPr>
      </a:lvl2pPr>
      <a:lvl3pPr marL="1566863" indent="-312738" algn="l" defTabSz="1254125" rtl="0" eaLnBrk="0" fontAlgn="base" hangingPunct="0">
        <a:spcBef>
          <a:spcPct val="20000"/>
        </a:spcBef>
        <a:spcAft>
          <a:spcPct val="0"/>
        </a:spcAft>
        <a:buChar char="•"/>
        <a:defRPr sz="3300">
          <a:solidFill>
            <a:schemeClr val="tx1"/>
          </a:solidFill>
          <a:latin typeface="+mn-lt"/>
        </a:defRPr>
      </a:lvl3pPr>
      <a:lvl4pPr marL="2193925" indent="-312738" algn="l" defTabSz="1254125" rtl="0" eaLnBrk="0" fontAlgn="base" hangingPunct="0">
        <a:spcBef>
          <a:spcPct val="20000"/>
        </a:spcBef>
        <a:spcAft>
          <a:spcPct val="0"/>
        </a:spcAft>
        <a:buChar char="–"/>
        <a:defRPr sz="2700">
          <a:solidFill>
            <a:schemeClr val="tx1"/>
          </a:solidFill>
          <a:latin typeface="+mn-lt"/>
        </a:defRPr>
      </a:lvl4pPr>
      <a:lvl5pPr marL="2820988" indent="-312738" algn="l" defTabSz="1254125" rtl="0" eaLnBrk="0" fontAlgn="base" hangingPunct="0">
        <a:spcBef>
          <a:spcPct val="20000"/>
        </a:spcBef>
        <a:spcAft>
          <a:spcPct val="0"/>
        </a:spcAft>
        <a:buChar char="»"/>
        <a:defRPr sz="2700">
          <a:solidFill>
            <a:schemeClr val="tx1"/>
          </a:solidFill>
          <a:latin typeface="+mn-lt"/>
        </a:defRPr>
      </a:lvl5pPr>
      <a:lvl6pPr marL="3278188" indent="-312738" algn="l" defTabSz="1254125" rtl="0" fontAlgn="base">
        <a:spcBef>
          <a:spcPct val="20000"/>
        </a:spcBef>
        <a:spcAft>
          <a:spcPct val="0"/>
        </a:spcAft>
        <a:buChar char="»"/>
        <a:defRPr sz="2700">
          <a:solidFill>
            <a:schemeClr val="tx1"/>
          </a:solidFill>
          <a:latin typeface="+mn-lt"/>
        </a:defRPr>
      </a:lvl6pPr>
      <a:lvl7pPr marL="3735388" indent="-312738" algn="l" defTabSz="1254125" rtl="0" fontAlgn="base">
        <a:spcBef>
          <a:spcPct val="20000"/>
        </a:spcBef>
        <a:spcAft>
          <a:spcPct val="0"/>
        </a:spcAft>
        <a:buChar char="»"/>
        <a:defRPr sz="2700">
          <a:solidFill>
            <a:schemeClr val="tx1"/>
          </a:solidFill>
          <a:latin typeface="+mn-lt"/>
        </a:defRPr>
      </a:lvl7pPr>
      <a:lvl8pPr marL="4192588" indent="-312738" algn="l" defTabSz="1254125" rtl="0" fontAlgn="base">
        <a:spcBef>
          <a:spcPct val="20000"/>
        </a:spcBef>
        <a:spcAft>
          <a:spcPct val="0"/>
        </a:spcAft>
        <a:buChar char="»"/>
        <a:defRPr sz="2700">
          <a:solidFill>
            <a:schemeClr val="tx1"/>
          </a:solidFill>
          <a:latin typeface="+mn-lt"/>
        </a:defRPr>
      </a:lvl8pPr>
      <a:lvl9pPr marL="4649788" indent="-312738" algn="l" defTabSz="1254125" rtl="0" fontAlgn="base">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18" Type="http://schemas.openxmlformats.org/officeDocument/2006/relationships/image" Target="../media/image5.jpeg"/><Relationship Id="rId26" Type="http://schemas.openxmlformats.org/officeDocument/2006/relationships/image" Target="../media/image13.jpeg"/><Relationship Id="rId3" Type="http://schemas.openxmlformats.org/officeDocument/2006/relationships/hyperlink" Target="http://www.nano.gov/html/edu/careers.htm" TargetMode="External"/><Relationship Id="rId21" Type="http://schemas.openxmlformats.org/officeDocument/2006/relationships/image" Target="../media/image8.jpeg"/><Relationship Id="rId7" Type="http://schemas.openxmlformats.org/officeDocument/2006/relationships/diagramColors" Target="../diagrams/colors1.xml"/><Relationship Id="rId12" Type="http://schemas.openxmlformats.org/officeDocument/2006/relationships/diagramData" Target="../diagrams/data2.xml"/><Relationship Id="rId17" Type="http://schemas.openxmlformats.org/officeDocument/2006/relationships/image" Target="../media/image4.jpeg"/><Relationship Id="rId25" Type="http://schemas.openxmlformats.org/officeDocument/2006/relationships/image" Target="../media/image12.jpeg"/><Relationship Id="rId2" Type="http://schemas.openxmlformats.org/officeDocument/2006/relationships/notesSlide" Target="../notesSlides/notesSlide1.xml"/><Relationship Id="rId16" Type="http://schemas.microsoft.com/office/2007/relationships/diagramDrawing" Target="../diagrams/drawing2.xml"/><Relationship Id="rId20" Type="http://schemas.openxmlformats.org/officeDocument/2006/relationships/image" Target="../media/image7.jpeg"/><Relationship Id="rId29"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24" Type="http://schemas.openxmlformats.org/officeDocument/2006/relationships/image" Target="../media/image11.jpeg"/><Relationship Id="rId5" Type="http://schemas.openxmlformats.org/officeDocument/2006/relationships/diagramLayout" Target="../diagrams/layout1.xml"/><Relationship Id="rId15" Type="http://schemas.openxmlformats.org/officeDocument/2006/relationships/diagramColors" Target="../diagrams/colors2.xml"/><Relationship Id="rId23" Type="http://schemas.openxmlformats.org/officeDocument/2006/relationships/image" Target="../media/image10.jpeg"/><Relationship Id="rId28" Type="http://schemas.openxmlformats.org/officeDocument/2006/relationships/image" Target="../media/image15.jpeg"/><Relationship Id="rId10" Type="http://schemas.openxmlformats.org/officeDocument/2006/relationships/image" Target="../media/image2.wmf"/><Relationship Id="rId19"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1.png"/><Relationship Id="rId14" Type="http://schemas.openxmlformats.org/officeDocument/2006/relationships/diagramQuickStyle" Target="../diagrams/quickStyle2.xml"/><Relationship Id="rId22" Type="http://schemas.openxmlformats.org/officeDocument/2006/relationships/image" Target="../media/image9.jpeg"/><Relationship Id="rId27"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5943600" y="1143000"/>
            <a:ext cx="4495800" cy="6773863"/>
          </a:xfrm>
          <a:prstGeom prst="rect">
            <a:avLst/>
          </a:prstGeom>
          <a:noFill/>
          <a:ln w="9525">
            <a:noFill/>
            <a:miter lim="800000"/>
            <a:headEnd/>
            <a:tailEnd/>
          </a:ln>
        </p:spPr>
        <p:txBody>
          <a:bodyPr lIns="63606" tIns="31803" rIns="63606" bIns="31803">
            <a:spAutoFit/>
          </a:bodyPr>
          <a:lstStyle/>
          <a:p>
            <a:pPr algn="ctr" defTabSz="1035050">
              <a:defRPr/>
            </a:pPr>
            <a:r>
              <a:rPr lang="en-US" sz="1200" b="1" dirty="0">
                <a:solidFill>
                  <a:srgbClr val="990000"/>
                </a:solidFill>
              </a:rPr>
              <a:t>Abstract</a:t>
            </a:r>
          </a:p>
          <a:p>
            <a:pPr defTabSz="1035050">
              <a:defRPr/>
            </a:pPr>
            <a:r>
              <a:rPr lang="en-US" sz="1100" b="1" dirty="0"/>
              <a:t>Nanotechnology has become the new cutting edge science.  The size and scale at the nano level is a difficult concept for students. These lessons provide an introduction to nanoscience, focusing on concepts related to the size and scale, unusual properties of the nanoscale, and example applications of nanoscience. Students will better understand size dependent effects that are not observed in bulk materials using gold.  Students will have a better appreciation of the nanoparticles and the implications it has in every aspect of their lives</a:t>
            </a:r>
            <a:r>
              <a:rPr lang="en-US" sz="1100" dirty="0"/>
              <a:t>.</a:t>
            </a:r>
          </a:p>
          <a:p>
            <a:pPr defTabSz="1035050">
              <a:defRPr/>
            </a:pPr>
            <a:endParaRPr lang="en-US" sz="1000" b="1" dirty="0">
              <a:solidFill>
                <a:srgbClr val="990000"/>
              </a:solidFill>
            </a:endParaRPr>
          </a:p>
          <a:p>
            <a:pPr algn="ctr" defTabSz="1035050">
              <a:defRPr/>
            </a:pPr>
            <a:r>
              <a:rPr lang="en-US" sz="1100" b="1" dirty="0">
                <a:solidFill>
                  <a:srgbClr val="C00000"/>
                </a:solidFill>
              </a:rPr>
              <a:t>National Science Standards 9-12</a:t>
            </a:r>
          </a:p>
          <a:p>
            <a:pPr>
              <a:defRPr/>
            </a:pPr>
            <a:r>
              <a:rPr lang="en-US" sz="1100" dirty="0"/>
              <a:t>  A: Science as Inquiry	 F: Science in Personal &amp; Social </a:t>
            </a:r>
          </a:p>
          <a:p>
            <a:pPr>
              <a:defRPr/>
            </a:pPr>
            <a:r>
              <a:rPr lang="en-US" sz="1100" dirty="0"/>
              <a:t>  B: Physical Science	      Perspectives 	</a:t>
            </a:r>
          </a:p>
          <a:p>
            <a:pPr>
              <a:defRPr/>
            </a:pPr>
            <a:r>
              <a:rPr lang="en-US" sz="1100" dirty="0"/>
              <a:t>  E: Science and Technology 	G: History and Nature of Science</a:t>
            </a:r>
          </a:p>
          <a:p>
            <a:pPr>
              <a:defRPr/>
            </a:pPr>
            <a:r>
              <a:rPr lang="en-US" sz="1000" dirty="0"/>
              <a:t>	</a:t>
            </a:r>
            <a:endParaRPr lang="en-US" sz="1000" b="1" dirty="0">
              <a:solidFill>
                <a:srgbClr val="990000"/>
              </a:solidFill>
            </a:endParaRPr>
          </a:p>
          <a:p>
            <a:pPr algn="ctr">
              <a:defRPr/>
            </a:pPr>
            <a:r>
              <a:rPr lang="en-US" sz="1100" b="1" dirty="0">
                <a:solidFill>
                  <a:srgbClr val="990000"/>
                </a:solidFill>
              </a:rPr>
              <a:t>Misconceptions</a:t>
            </a:r>
          </a:p>
          <a:p>
            <a:pPr algn="ctr" defTabSz="1035050">
              <a:defRPr/>
            </a:pPr>
            <a:r>
              <a:rPr lang="en-US" sz="1100" dirty="0"/>
              <a:t>Material properties do not change with size.  </a:t>
            </a:r>
          </a:p>
          <a:p>
            <a:pPr algn="ctr" defTabSz="1035050">
              <a:defRPr/>
            </a:pPr>
            <a:r>
              <a:rPr lang="en-US" sz="1100" dirty="0"/>
              <a:t>People are not effected by Nanoparticles.</a:t>
            </a:r>
          </a:p>
          <a:p>
            <a:pPr algn="ctr" defTabSz="1035050">
              <a:defRPr/>
            </a:pPr>
            <a:endParaRPr lang="en-US" sz="1000" b="1" dirty="0">
              <a:solidFill>
                <a:srgbClr val="990000"/>
              </a:solidFill>
            </a:endParaRPr>
          </a:p>
          <a:p>
            <a:pPr algn="ctr" defTabSz="1035050">
              <a:defRPr/>
            </a:pPr>
            <a:r>
              <a:rPr lang="en-US" sz="1100" b="1" dirty="0">
                <a:solidFill>
                  <a:srgbClr val="990000"/>
                </a:solidFill>
              </a:rPr>
              <a:t>Background</a:t>
            </a:r>
          </a:p>
          <a:p>
            <a:pPr algn="ctr">
              <a:defRPr/>
            </a:pPr>
            <a:r>
              <a:rPr lang="en-US" sz="1100" dirty="0"/>
              <a:t>Properties of matter, Human impact, Experimental procedures, Familiarity with atoms. Knowledge of basic units of the metric system</a:t>
            </a:r>
          </a:p>
          <a:p>
            <a:pPr algn="ctr" defTabSz="1035050">
              <a:defRPr/>
            </a:pPr>
            <a:endParaRPr lang="en-US" sz="1000" dirty="0"/>
          </a:p>
          <a:p>
            <a:pPr algn="ctr" defTabSz="1035050">
              <a:defRPr/>
            </a:pPr>
            <a:r>
              <a:rPr lang="en-US" sz="1100" b="1" dirty="0">
                <a:solidFill>
                  <a:srgbClr val="990000"/>
                </a:solidFill>
              </a:rPr>
              <a:t>Modifications</a:t>
            </a:r>
          </a:p>
          <a:p>
            <a:pPr algn="ctr" defTabSz="1035050">
              <a:defRPr/>
            </a:pPr>
            <a:r>
              <a:rPr lang="en-US" sz="1100" dirty="0"/>
              <a:t>Silver Nitrate can be substituted for cost and classroom examples: microbial consumer products: socks, pants, shirts, band-aids.  </a:t>
            </a:r>
          </a:p>
          <a:p>
            <a:pPr algn="ctr" defTabSz="1035050">
              <a:defRPr/>
            </a:pPr>
            <a:r>
              <a:rPr lang="en-US" sz="1100" dirty="0"/>
              <a:t>Extensions:  Microscope unit for scale, antimicrobial lesson using synthesized nanoparticles and yeast. Trip to university with SEM.</a:t>
            </a:r>
          </a:p>
          <a:p>
            <a:pPr algn="ctr" defTabSz="1035050">
              <a:defRPr/>
            </a:pPr>
            <a:endParaRPr lang="en-US" sz="1000" dirty="0"/>
          </a:p>
          <a:p>
            <a:pPr algn="ctr" defTabSz="1035050">
              <a:defRPr/>
            </a:pPr>
            <a:r>
              <a:rPr lang="en-US" sz="1100" b="1" dirty="0">
                <a:solidFill>
                  <a:srgbClr val="990000"/>
                </a:solidFill>
              </a:rPr>
              <a:t>Acknowledgements</a:t>
            </a:r>
          </a:p>
          <a:p>
            <a:pPr algn="ctr" defTabSz="1035050">
              <a:defRPr/>
            </a:pPr>
            <a:r>
              <a:rPr lang="en-US" sz="900" dirty="0"/>
              <a:t>Dr. </a:t>
            </a:r>
            <a:r>
              <a:rPr lang="en-US" sz="900" dirty="0" err="1"/>
              <a:t>Anant</a:t>
            </a:r>
            <a:r>
              <a:rPr lang="en-US" sz="900" dirty="0"/>
              <a:t> </a:t>
            </a:r>
            <a:r>
              <a:rPr lang="en-US" sz="900" dirty="0" err="1"/>
              <a:t>Kukreti</a:t>
            </a:r>
            <a:r>
              <a:rPr lang="en-US" sz="900" dirty="0"/>
              <a:t> (Lead PI)       	Andrea Burrows (Grant Coordinator)</a:t>
            </a:r>
          </a:p>
          <a:p>
            <a:pPr algn="ctr" defTabSz="1035050">
              <a:defRPr/>
            </a:pPr>
            <a:r>
              <a:rPr lang="en-US" sz="900" dirty="0"/>
              <a:t>Dr. Doug </a:t>
            </a:r>
            <a:r>
              <a:rPr lang="en-US" sz="900" dirty="0" err="1"/>
              <a:t>Kohls</a:t>
            </a:r>
            <a:r>
              <a:rPr lang="en-US" sz="900" dirty="0"/>
              <a:t> (Project PI)                       	Kelly Cross (GA)</a:t>
            </a:r>
          </a:p>
          <a:p>
            <a:pPr lvl="1" algn="ctr" defTabSz="1035050">
              <a:defRPr/>
            </a:pPr>
            <a:r>
              <a:rPr lang="en-US" sz="900" dirty="0"/>
              <a:t>RET funded by NSF grant EEC-0808696</a:t>
            </a:r>
          </a:p>
          <a:p>
            <a:pPr algn="ctr" defTabSz="1035050">
              <a:defRPr/>
            </a:pPr>
            <a:endParaRPr lang="en-US" sz="1000" b="1" dirty="0">
              <a:solidFill>
                <a:srgbClr val="990000"/>
              </a:solidFill>
            </a:endParaRPr>
          </a:p>
          <a:p>
            <a:pPr algn="ctr" defTabSz="1035050">
              <a:defRPr/>
            </a:pPr>
            <a:r>
              <a:rPr lang="en-US" sz="1100" b="1" dirty="0">
                <a:solidFill>
                  <a:srgbClr val="990000"/>
                </a:solidFill>
              </a:rPr>
              <a:t>References</a:t>
            </a:r>
          </a:p>
          <a:p>
            <a:pPr>
              <a:buFont typeface="Arial" pitchFamily="34" charset="0"/>
              <a:buChar char="•"/>
              <a:defRPr/>
            </a:pPr>
            <a:r>
              <a:rPr lang="en-US" sz="850" dirty="0"/>
              <a:t>Huang, H. and X. Yang, Synthesis of polysaccharide-stabilized gold and silver nanoparticles: a green method. Carbohydrate Research, 2004. 339(15): p. 2627-2631.</a:t>
            </a:r>
          </a:p>
          <a:p>
            <a:pPr>
              <a:buFont typeface="Arial" pitchFamily="34" charset="0"/>
              <a:buChar char="•"/>
              <a:defRPr/>
            </a:pPr>
            <a:r>
              <a:rPr lang="en-US" sz="850" dirty="0"/>
              <a:t>Min, Z.  et al., Minute synthesis of extremely stable Au nanoparticles. Nanotechnology, 2009. 20(50): p. 505.</a:t>
            </a:r>
          </a:p>
          <a:p>
            <a:pPr>
              <a:buFont typeface="Arial" pitchFamily="34" charset="0"/>
              <a:buChar char="•"/>
              <a:defRPr/>
            </a:pPr>
            <a:r>
              <a:rPr lang="en-US" sz="850" dirty="0"/>
              <a:t>McFarland, A.et al., Color My </a:t>
            </a:r>
            <a:r>
              <a:rPr lang="en-US" sz="850" dirty="0" err="1"/>
              <a:t>Nanoworld</a:t>
            </a:r>
            <a:r>
              <a:rPr lang="en-US" sz="850" dirty="0"/>
              <a:t>. Journal Chemical Ed, 2004,, 81(4): p 544.</a:t>
            </a:r>
          </a:p>
          <a:p>
            <a:pPr>
              <a:buFont typeface="Arial" pitchFamily="34" charset="0"/>
              <a:buChar char="•"/>
              <a:defRPr/>
            </a:pPr>
            <a:r>
              <a:rPr lang="en-US" sz="850" dirty="0"/>
              <a:t>Philip, D., Green synthesis of gold and silver nanoparticles using Hibiscus </a:t>
            </a:r>
            <a:r>
              <a:rPr lang="en-US" sz="850" dirty="0" err="1"/>
              <a:t>rosa</a:t>
            </a:r>
            <a:r>
              <a:rPr lang="en-US" sz="850" dirty="0"/>
              <a:t> </a:t>
            </a:r>
            <a:r>
              <a:rPr lang="en-US" sz="850" dirty="0" err="1"/>
              <a:t>sinensis</a:t>
            </a:r>
            <a:r>
              <a:rPr lang="en-US" sz="850" dirty="0"/>
              <a:t>.</a:t>
            </a:r>
          </a:p>
        </p:txBody>
      </p:sp>
      <p:sp>
        <p:nvSpPr>
          <p:cNvPr id="1030" name="Text Box 5"/>
          <p:cNvSpPr txBox="1">
            <a:spLocks noChangeArrowheads="1"/>
          </p:cNvSpPr>
          <p:nvPr/>
        </p:nvSpPr>
        <p:spPr bwMode="auto">
          <a:xfrm>
            <a:off x="10363200" y="1219200"/>
            <a:ext cx="3200400" cy="8189913"/>
          </a:xfrm>
          <a:prstGeom prst="rect">
            <a:avLst/>
          </a:prstGeom>
          <a:noFill/>
          <a:ln w="9525">
            <a:noFill/>
            <a:miter lim="800000"/>
            <a:headEnd/>
            <a:tailEnd/>
          </a:ln>
        </p:spPr>
        <p:txBody>
          <a:bodyPr lIns="63606" tIns="31803" rIns="63606" bIns="31803">
            <a:spAutoFit/>
          </a:bodyPr>
          <a:lstStyle/>
          <a:p>
            <a:pPr algn="ctr" defTabSz="1035050">
              <a:defRPr/>
            </a:pPr>
            <a:r>
              <a:rPr lang="en-US" sz="1200" b="1" dirty="0">
                <a:solidFill>
                  <a:srgbClr val="990000"/>
                </a:solidFill>
              </a:rPr>
              <a:t>Real Life Applications</a:t>
            </a: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defTabSz="1035050">
              <a:defRPr/>
            </a:pPr>
            <a:endParaRPr lang="en-US" sz="1050" b="1" dirty="0">
              <a:solidFill>
                <a:srgbClr val="990000"/>
              </a:solidFill>
            </a:endParaRPr>
          </a:p>
          <a:p>
            <a:pPr algn="ctr" defTabSz="1035050">
              <a:defRPr/>
            </a:pPr>
            <a:r>
              <a:rPr lang="en-US" sz="1200" b="1" dirty="0">
                <a:solidFill>
                  <a:srgbClr val="990000"/>
                </a:solidFill>
              </a:rPr>
              <a:t>Society Impact </a:t>
            </a:r>
            <a:r>
              <a:rPr lang="en-US" sz="1000" b="1" dirty="0">
                <a:solidFill>
                  <a:srgbClr val="990000"/>
                </a:solidFill>
              </a:rPr>
              <a:t> </a:t>
            </a:r>
            <a:endParaRPr lang="en-US" sz="1000" dirty="0"/>
          </a:p>
          <a:p>
            <a:pPr>
              <a:buFont typeface="Arial" pitchFamily="34" charset="0"/>
              <a:buChar char="•"/>
              <a:defRPr/>
            </a:pPr>
            <a:r>
              <a:rPr lang="en-US" sz="1200" dirty="0"/>
              <a:t> Informative understanding- SPENDING consumer &amp; government</a:t>
            </a:r>
          </a:p>
          <a:p>
            <a:pPr>
              <a:buFont typeface="Arial" pitchFamily="34" charset="0"/>
              <a:buChar char="•"/>
              <a:defRPr/>
            </a:pPr>
            <a:r>
              <a:rPr lang="en-US" sz="1200" dirty="0"/>
              <a:t>2 million U.S. nano workers needed by 2015</a:t>
            </a:r>
          </a:p>
          <a:p>
            <a:pPr>
              <a:buFont typeface="Arial" pitchFamily="34" charset="0"/>
              <a:buChar char="•"/>
              <a:defRPr/>
            </a:pPr>
            <a:r>
              <a:rPr lang="en-US" sz="1200" dirty="0"/>
              <a:t>5 million additional related jobs </a:t>
            </a:r>
            <a:endParaRPr lang="en-US" sz="1200" b="1" dirty="0">
              <a:solidFill>
                <a:srgbClr val="990000"/>
              </a:solidFill>
            </a:endParaRPr>
          </a:p>
          <a:p>
            <a:pPr algn="ctr" defTabSz="1035050">
              <a:defRPr/>
            </a:pPr>
            <a:r>
              <a:rPr lang="en-US" sz="800" dirty="0">
                <a:hlinkClick r:id="rId3" tooltip="http://www.nano.gov/html/edu/careers.htm"/>
              </a:rPr>
              <a:t>http://www.nano.gov/html/edu/careers.htm</a:t>
            </a:r>
            <a:endParaRPr lang="en-US" sz="800" dirty="0"/>
          </a:p>
          <a:p>
            <a:pPr algn="ctr" defTabSz="1035050">
              <a:defRPr/>
            </a:pPr>
            <a:endParaRPr lang="en-US" sz="800" dirty="0"/>
          </a:p>
          <a:p>
            <a:pPr algn="ctr" defTabSz="1035050">
              <a:defRPr/>
            </a:pPr>
            <a:endParaRPr lang="en-US" sz="800" dirty="0"/>
          </a:p>
          <a:p>
            <a:pPr algn="ctr" defTabSz="1035050">
              <a:defRPr/>
            </a:pPr>
            <a:r>
              <a:rPr lang="en-US" sz="1200" b="1" dirty="0">
                <a:solidFill>
                  <a:srgbClr val="990000"/>
                </a:solidFill>
              </a:rPr>
              <a:t>Unlimited Career Connections</a:t>
            </a: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defTabSz="1035050">
              <a:defRPr/>
            </a:pPr>
            <a:endParaRPr lang="en-US" sz="1050" dirty="0"/>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algn="ctr" defTabSz="1035050">
              <a:defRPr/>
            </a:pPr>
            <a:endParaRPr lang="en-US" sz="1200" b="1" dirty="0">
              <a:solidFill>
                <a:srgbClr val="990000"/>
              </a:solidFill>
            </a:endParaRPr>
          </a:p>
          <a:p>
            <a:pPr defTabSz="1035050">
              <a:defRPr/>
            </a:pPr>
            <a:endParaRPr lang="en-US" sz="1050" b="1" dirty="0">
              <a:solidFill>
                <a:srgbClr val="990000"/>
              </a:solidFill>
            </a:endParaRPr>
          </a:p>
          <a:p>
            <a:pPr defTabSz="1035050">
              <a:defRPr/>
            </a:pPr>
            <a:endParaRPr lang="en-US" sz="1050" dirty="0"/>
          </a:p>
          <a:p>
            <a:pPr defTabSz="1035050">
              <a:defRPr/>
            </a:pPr>
            <a:endParaRPr lang="en-US" sz="800" dirty="0"/>
          </a:p>
          <a:p>
            <a:pPr defTabSz="1035050">
              <a:defRPr/>
            </a:pPr>
            <a:endParaRPr lang="en-US" sz="800" dirty="0"/>
          </a:p>
        </p:txBody>
      </p:sp>
      <p:graphicFrame>
        <p:nvGraphicFramePr>
          <p:cNvPr id="24" name="Diagram 23"/>
          <p:cNvGraphicFramePr/>
          <p:nvPr/>
        </p:nvGraphicFramePr>
        <p:xfrm>
          <a:off x="10439400" y="5537200"/>
          <a:ext cx="3276600" cy="284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40" name="Picture 14"/>
          <p:cNvPicPr>
            <a:picLocks noChangeAspect="1" noChangeArrowheads="1"/>
          </p:cNvPicPr>
          <p:nvPr/>
        </p:nvPicPr>
        <p:blipFill>
          <a:blip r:embed="rId9"/>
          <a:srcRect/>
          <a:stretch>
            <a:fillRect/>
          </a:stretch>
        </p:blipFill>
        <p:spPr bwMode="auto">
          <a:xfrm>
            <a:off x="9601200" y="6553200"/>
            <a:ext cx="533400" cy="533400"/>
          </a:xfrm>
          <a:prstGeom prst="rect">
            <a:avLst/>
          </a:prstGeom>
          <a:noFill/>
          <a:ln w="9525">
            <a:noFill/>
            <a:miter lim="800000"/>
            <a:headEnd/>
            <a:tailEnd/>
          </a:ln>
        </p:spPr>
      </p:pic>
      <p:sp>
        <p:nvSpPr>
          <p:cNvPr id="14341" name="Rectangle 2"/>
          <p:cNvSpPr>
            <a:spLocks noGrp="1" noChangeArrowheads="1"/>
          </p:cNvSpPr>
          <p:nvPr>
            <p:ph type="ctrTitle"/>
          </p:nvPr>
        </p:nvSpPr>
        <p:spPr>
          <a:xfrm>
            <a:off x="1143000" y="304800"/>
            <a:ext cx="11506200" cy="533400"/>
          </a:xfrm>
        </p:spPr>
        <p:txBody>
          <a:bodyPr/>
          <a:lstStyle/>
          <a:p>
            <a:pPr eaLnBrk="1" hangingPunct="1"/>
            <a:r>
              <a:rPr lang="en-US" sz="3200" smtClean="0"/>
              <a:t>Applications of Nanotechnology in Health &amp; Beauty Products</a:t>
            </a:r>
            <a:endParaRPr lang="en-US" sz="3100" smtClean="0"/>
          </a:p>
        </p:txBody>
      </p:sp>
      <p:sp>
        <p:nvSpPr>
          <p:cNvPr id="14342" name="Rectangle 6"/>
          <p:cNvSpPr>
            <a:spLocks noChangeArrowheads="1"/>
          </p:cNvSpPr>
          <p:nvPr/>
        </p:nvSpPr>
        <p:spPr bwMode="auto">
          <a:xfrm>
            <a:off x="190500" y="152400"/>
            <a:ext cx="13335000" cy="7924800"/>
          </a:xfrm>
          <a:prstGeom prst="rect">
            <a:avLst/>
          </a:prstGeom>
          <a:noFill/>
          <a:ln w="76200">
            <a:solidFill>
              <a:srgbClr val="FF0000"/>
            </a:solidFill>
            <a:miter lim="800000"/>
            <a:headEnd/>
            <a:tailEnd/>
          </a:ln>
        </p:spPr>
        <p:txBody>
          <a:bodyPr wrap="none" lIns="63606" tIns="31803" rIns="63606" bIns="31803" anchor="ctr"/>
          <a:lstStyle/>
          <a:p>
            <a:pPr algn="ctr" defTabSz="1035050"/>
            <a:endParaRPr lang="en-US" sz="2000">
              <a:solidFill>
                <a:srgbClr val="FF0000"/>
              </a:solidFill>
            </a:endParaRPr>
          </a:p>
        </p:txBody>
      </p:sp>
      <p:pic>
        <p:nvPicPr>
          <p:cNvPr id="14343" name="Picture 7" descr="UC_logo"/>
          <p:cNvPicPr>
            <a:picLocks noChangeAspect="1" noChangeArrowheads="1"/>
          </p:cNvPicPr>
          <p:nvPr/>
        </p:nvPicPr>
        <p:blipFill>
          <a:blip r:embed="rId10"/>
          <a:srcRect/>
          <a:stretch>
            <a:fillRect/>
          </a:stretch>
        </p:blipFill>
        <p:spPr bwMode="auto">
          <a:xfrm>
            <a:off x="11947525" y="533400"/>
            <a:ext cx="1362075" cy="609600"/>
          </a:xfrm>
          <a:prstGeom prst="rect">
            <a:avLst/>
          </a:prstGeom>
          <a:noFill/>
          <a:ln w="9525">
            <a:noFill/>
            <a:miter lim="800000"/>
            <a:headEnd/>
            <a:tailEnd/>
          </a:ln>
        </p:spPr>
      </p:pic>
      <p:sp>
        <p:nvSpPr>
          <p:cNvPr id="14344" name="Text Box 9"/>
          <p:cNvSpPr txBox="1">
            <a:spLocks noChangeArrowheads="1"/>
          </p:cNvSpPr>
          <p:nvPr/>
        </p:nvSpPr>
        <p:spPr bwMode="auto">
          <a:xfrm>
            <a:off x="0" y="803275"/>
            <a:ext cx="13716000" cy="263525"/>
          </a:xfrm>
          <a:prstGeom prst="rect">
            <a:avLst/>
          </a:prstGeom>
          <a:noFill/>
          <a:ln w="9525">
            <a:noFill/>
            <a:miter lim="800000"/>
            <a:headEnd/>
            <a:tailEnd/>
          </a:ln>
        </p:spPr>
        <p:txBody>
          <a:bodyPr lIns="63606" tIns="31803" rIns="63606" bIns="31803">
            <a:spAutoFit/>
          </a:bodyPr>
          <a:lstStyle/>
          <a:p>
            <a:pPr algn="ctr" defTabSz="1035050">
              <a:spcBef>
                <a:spcPct val="50000"/>
              </a:spcBef>
            </a:pPr>
            <a:r>
              <a:rPr lang="en-US" sz="1300" b="1"/>
              <a:t>Tracy G. Howard, Michelle Marlow,  Cincinnati, OH, Cincinnati Public Schools </a:t>
            </a:r>
          </a:p>
        </p:txBody>
      </p:sp>
      <p:pic>
        <p:nvPicPr>
          <p:cNvPr id="14345" name="Picture 15" descr="cpslogo.gif"/>
          <p:cNvPicPr>
            <a:picLocks noChangeAspect="1"/>
          </p:cNvPicPr>
          <p:nvPr/>
        </p:nvPicPr>
        <p:blipFill>
          <a:blip r:embed="rId11"/>
          <a:srcRect/>
          <a:stretch>
            <a:fillRect/>
          </a:stretch>
        </p:blipFill>
        <p:spPr bwMode="auto">
          <a:xfrm>
            <a:off x="304800" y="228600"/>
            <a:ext cx="1133475" cy="1104900"/>
          </a:xfrm>
          <a:prstGeom prst="rect">
            <a:avLst/>
          </a:prstGeom>
          <a:noFill/>
          <a:ln w="9525">
            <a:noFill/>
            <a:miter lim="800000"/>
            <a:headEnd/>
            <a:tailEnd/>
          </a:ln>
        </p:spPr>
      </p:pic>
      <p:graphicFrame>
        <p:nvGraphicFramePr>
          <p:cNvPr id="40" name="Diagram 39"/>
          <p:cNvGraphicFramePr/>
          <p:nvPr/>
        </p:nvGraphicFramePr>
        <p:xfrm>
          <a:off x="381000" y="1219200"/>
          <a:ext cx="5486400" cy="65498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1" name="TextBox 40"/>
          <p:cNvSpPr txBox="1"/>
          <p:nvPr/>
        </p:nvSpPr>
        <p:spPr>
          <a:xfrm>
            <a:off x="679450" y="1676400"/>
            <a:ext cx="5111750" cy="254000"/>
          </a:xfrm>
          <a:prstGeom prst="rect">
            <a:avLst/>
          </a:prstGeom>
          <a:solidFill>
            <a:srgbClr val="FF9933"/>
          </a:solidFill>
        </p:spPr>
        <p:txBody>
          <a:bodyPr>
            <a:spAutoFit/>
          </a:bodyPr>
          <a:lstStyle/>
          <a:p>
            <a:pPr algn="ctr">
              <a:defRPr/>
            </a:pPr>
            <a:r>
              <a:rPr lang="en-US" sz="1050" dirty="0"/>
              <a:t>Get Rich Quick  Lesson Plan 1- Too Small To See</a:t>
            </a:r>
            <a:endParaRPr lang="en-US" sz="1050" dirty="0"/>
          </a:p>
        </p:txBody>
      </p:sp>
      <p:sp>
        <p:nvSpPr>
          <p:cNvPr id="42" name="TextBox 41"/>
          <p:cNvSpPr txBox="1"/>
          <p:nvPr/>
        </p:nvSpPr>
        <p:spPr>
          <a:xfrm>
            <a:off x="736600" y="4800600"/>
            <a:ext cx="5054600" cy="254000"/>
          </a:xfrm>
          <a:prstGeom prst="rect">
            <a:avLst/>
          </a:prstGeom>
          <a:solidFill>
            <a:srgbClr val="008000"/>
          </a:solidFill>
        </p:spPr>
        <p:txBody>
          <a:bodyPr>
            <a:spAutoFit/>
          </a:bodyPr>
          <a:lstStyle/>
          <a:p>
            <a:pPr algn="ctr">
              <a:defRPr/>
            </a:pPr>
            <a:r>
              <a:rPr lang="en-US" sz="1050" dirty="0"/>
              <a:t>Get </a:t>
            </a:r>
            <a:r>
              <a:rPr lang="en-US" sz="1050"/>
              <a:t>Rich Quick  Lesson </a:t>
            </a:r>
            <a:r>
              <a:rPr lang="en-US" sz="1050" dirty="0"/>
              <a:t>Plan 2- What Color is Gold!</a:t>
            </a:r>
            <a:endParaRPr lang="en-US" sz="1050" dirty="0"/>
          </a:p>
        </p:txBody>
      </p:sp>
      <p:pic>
        <p:nvPicPr>
          <p:cNvPr id="14349" name="Picture 36" descr="nanometer_1208.jpg"/>
          <p:cNvPicPr>
            <a:picLocks noChangeAspect="1"/>
          </p:cNvPicPr>
          <p:nvPr/>
        </p:nvPicPr>
        <p:blipFill>
          <a:blip r:embed="rId17"/>
          <a:srcRect/>
          <a:stretch>
            <a:fillRect/>
          </a:stretch>
        </p:blipFill>
        <p:spPr bwMode="auto">
          <a:xfrm>
            <a:off x="1449388" y="3243263"/>
            <a:ext cx="3421062" cy="1481137"/>
          </a:xfrm>
          <a:prstGeom prst="rect">
            <a:avLst/>
          </a:prstGeom>
          <a:noFill/>
          <a:ln w="9525">
            <a:noFill/>
            <a:miter lim="800000"/>
            <a:headEnd/>
            <a:tailEnd/>
          </a:ln>
        </p:spPr>
      </p:pic>
      <p:pic>
        <p:nvPicPr>
          <p:cNvPr id="14350" name="Picture 22" descr="9_diameter_of_gold.jpg"/>
          <p:cNvPicPr>
            <a:picLocks noChangeAspect="1"/>
          </p:cNvPicPr>
          <p:nvPr/>
        </p:nvPicPr>
        <p:blipFill>
          <a:blip r:embed="rId18"/>
          <a:srcRect t="16341"/>
          <a:stretch>
            <a:fillRect/>
          </a:stretch>
        </p:blipFill>
        <p:spPr bwMode="auto">
          <a:xfrm>
            <a:off x="2517775" y="6445250"/>
            <a:ext cx="1497013" cy="1317625"/>
          </a:xfrm>
          <a:prstGeom prst="rect">
            <a:avLst/>
          </a:prstGeom>
          <a:noFill/>
          <a:ln w="9525">
            <a:noFill/>
            <a:miter lim="800000"/>
            <a:headEnd/>
            <a:tailEnd/>
          </a:ln>
        </p:spPr>
      </p:pic>
      <p:sp>
        <p:nvSpPr>
          <p:cNvPr id="14351" name="TextBox 42"/>
          <p:cNvSpPr txBox="1">
            <a:spLocks noChangeArrowheads="1"/>
          </p:cNvSpPr>
          <p:nvPr/>
        </p:nvSpPr>
        <p:spPr bwMode="auto">
          <a:xfrm>
            <a:off x="609600" y="1371600"/>
            <a:ext cx="1506538" cy="307975"/>
          </a:xfrm>
          <a:prstGeom prst="rect">
            <a:avLst/>
          </a:prstGeom>
          <a:noFill/>
          <a:ln w="9525">
            <a:noFill/>
            <a:miter lim="800000"/>
            <a:headEnd/>
            <a:tailEnd/>
          </a:ln>
        </p:spPr>
        <p:txBody>
          <a:bodyPr wrap="none">
            <a:spAutoFit/>
          </a:bodyPr>
          <a:lstStyle/>
          <a:p>
            <a:r>
              <a:rPr lang="en-US" sz="1400" b="1">
                <a:solidFill>
                  <a:srgbClr val="C00000"/>
                </a:solidFill>
              </a:rPr>
              <a:t>Learning Goals</a:t>
            </a:r>
            <a:endParaRPr lang="en-US" sz="1400">
              <a:solidFill>
                <a:srgbClr val="C00000"/>
              </a:solidFill>
            </a:endParaRPr>
          </a:p>
        </p:txBody>
      </p:sp>
      <p:sp>
        <p:nvSpPr>
          <p:cNvPr id="14352" name="TextBox 43"/>
          <p:cNvSpPr txBox="1">
            <a:spLocks noChangeArrowheads="1"/>
          </p:cNvSpPr>
          <p:nvPr/>
        </p:nvSpPr>
        <p:spPr bwMode="auto">
          <a:xfrm>
            <a:off x="2286000" y="1371600"/>
            <a:ext cx="1803400" cy="307975"/>
          </a:xfrm>
          <a:prstGeom prst="rect">
            <a:avLst/>
          </a:prstGeom>
          <a:noFill/>
          <a:ln w="9525">
            <a:noFill/>
            <a:miter lim="800000"/>
            <a:headEnd/>
            <a:tailEnd/>
          </a:ln>
        </p:spPr>
        <p:txBody>
          <a:bodyPr wrap="none">
            <a:spAutoFit/>
          </a:bodyPr>
          <a:lstStyle/>
          <a:p>
            <a:r>
              <a:rPr lang="en-US" sz="1400" b="1">
                <a:solidFill>
                  <a:srgbClr val="C00000"/>
                </a:solidFill>
              </a:rPr>
              <a:t>Learning Activities</a:t>
            </a:r>
            <a:endParaRPr lang="en-US" sz="1400">
              <a:solidFill>
                <a:srgbClr val="C00000"/>
              </a:solidFill>
            </a:endParaRPr>
          </a:p>
        </p:txBody>
      </p:sp>
      <p:sp>
        <p:nvSpPr>
          <p:cNvPr id="14353" name="TextBox 44"/>
          <p:cNvSpPr txBox="1">
            <a:spLocks noChangeArrowheads="1"/>
          </p:cNvSpPr>
          <p:nvPr/>
        </p:nvSpPr>
        <p:spPr bwMode="auto">
          <a:xfrm>
            <a:off x="4419600" y="1371600"/>
            <a:ext cx="1257300" cy="307975"/>
          </a:xfrm>
          <a:prstGeom prst="rect">
            <a:avLst/>
          </a:prstGeom>
          <a:noFill/>
          <a:ln w="9525">
            <a:noFill/>
            <a:miter lim="800000"/>
            <a:headEnd/>
            <a:tailEnd/>
          </a:ln>
        </p:spPr>
        <p:txBody>
          <a:bodyPr wrap="none">
            <a:spAutoFit/>
          </a:bodyPr>
          <a:lstStyle/>
          <a:p>
            <a:r>
              <a:rPr lang="en-US" sz="1400" b="1">
                <a:solidFill>
                  <a:srgbClr val="C00000"/>
                </a:solidFill>
              </a:rPr>
              <a:t>Assessment</a:t>
            </a:r>
            <a:endParaRPr lang="en-US" sz="1400">
              <a:solidFill>
                <a:srgbClr val="C00000"/>
              </a:solidFill>
            </a:endParaRPr>
          </a:p>
        </p:txBody>
      </p:sp>
      <p:pic>
        <p:nvPicPr>
          <p:cNvPr id="14354" name="Picture 37" descr="DSCF0095.JPG"/>
          <p:cNvPicPr>
            <a:picLocks noChangeAspect="1"/>
          </p:cNvPicPr>
          <p:nvPr/>
        </p:nvPicPr>
        <p:blipFill>
          <a:blip r:embed="rId19"/>
          <a:srcRect l="57639" t="15741" r="11806" b="42593"/>
          <a:stretch>
            <a:fillRect/>
          </a:stretch>
        </p:blipFill>
        <p:spPr bwMode="auto">
          <a:xfrm>
            <a:off x="1306513" y="6445250"/>
            <a:ext cx="1257300" cy="1327150"/>
          </a:xfrm>
          <a:prstGeom prst="rect">
            <a:avLst/>
          </a:prstGeom>
          <a:noFill/>
          <a:ln w="9525">
            <a:noFill/>
            <a:miter lim="800000"/>
            <a:headEnd/>
            <a:tailEnd/>
          </a:ln>
        </p:spPr>
      </p:pic>
      <p:pic>
        <p:nvPicPr>
          <p:cNvPr id="14355" name="Picture 2" descr="C:\Users\RET User 10\AppData\Local\Microsoft\Windows\Temporary Internet Files\Content.IE5\VSTXX55K\MP900442513[1].jpg"/>
          <p:cNvPicPr>
            <a:picLocks noChangeAspect="1" noChangeArrowheads="1"/>
          </p:cNvPicPr>
          <p:nvPr/>
        </p:nvPicPr>
        <p:blipFill>
          <a:blip r:embed="rId20"/>
          <a:srcRect/>
          <a:stretch>
            <a:fillRect/>
          </a:stretch>
        </p:blipFill>
        <p:spPr bwMode="auto">
          <a:xfrm>
            <a:off x="4014788" y="6445250"/>
            <a:ext cx="1211262" cy="1323975"/>
          </a:xfrm>
          <a:prstGeom prst="rect">
            <a:avLst/>
          </a:prstGeom>
          <a:noFill/>
          <a:ln w="9525">
            <a:noFill/>
            <a:miter lim="800000"/>
            <a:headEnd/>
            <a:tailEnd/>
          </a:ln>
        </p:spPr>
      </p:pic>
      <p:sp>
        <p:nvSpPr>
          <p:cNvPr id="49" name="TextBox 48"/>
          <p:cNvSpPr txBox="1"/>
          <p:nvPr/>
        </p:nvSpPr>
        <p:spPr>
          <a:xfrm>
            <a:off x="1295400" y="7772400"/>
            <a:ext cx="4191000" cy="254000"/>
          </a:xfrm>
          <a:prstGeom prst="rect">
            <a:avLst/>
          </a:prstGeom>
          <a:noFill/>
        </p:spPr>
        <p:txBody>
          <a:bodyPr>
            <a:spAutoFit/>
          </a:bodyPr>
          <a:lstStyle/>
          <a:p>
            <a:pPr>
              <a:defRPr/>
            </a:pPr>
            <a:r>
              <a:rPr lang="en-US" sz="1050" dirty="0"/>
              <a:t>Green Chemistry       Color vs. Particle Size      Bulk Particle Size</a:t>
            </a:r>
            <a:endParaRPr lang="en-US" sz="1050" dirty="0"/>
          </a:p>
        </p:txBody>
      </p:sp>
      <p:sp>
        <p:nvSpPr>
          <p:cNvPr id="14357" name="TextBox 27"/>
          <p:cNvSpPr txBox="1">
            <a:spLocks noChangeArrowheads="1"/>
          </p:cNvSpPr>
          <p:nvPr/>
        </p:nvSpPr>
        <p:spPr bwMode="auto">
          <a:xfrm>
            <a:off x="2514600" y="1905000"/>
            <a:ext cx="1295400" cy="1846263"/>
          </a:xfrm>
          <a:prstGeom prst="rect">
            <a:avLst/>
          </a:prstGeom>
          <a:noFill/>
          <a:ln w="9525">
            <a:noFill/>
            <a:miter lim="800000"/>
            <a:headEnd/>
            <a:tailEnd/>
          </a:ln>
        </p:spPr>
        <p:txBody>
          <a:bodyPr>
            <a:spAutoFit/>
          </a:bodyPr>
          <a:lstStyle/>
          <a:p>
            <a:pPr>
              <a:buFont typeface="Arial" charset="0"/>
              <a:buChar char="•"/>
            </a:pPr>
            <a:r>
              <a:rPr lang="en-US" sz="1200"/>
              <a:t>Discussion of Scale</a:t>
            </a:r>
          </a:p>
          <a:p>
            <a:pPr>
              <a:buFont typeface="Arial" charset="0"/>
              <a:buChar char="•"/>
            </a:pPr>
            <a:endParaRPr lang="en-US" sz="500"/>
          </a:p>
          <a:p>
            <a:pPr>
              <a:buFont typeface="Arial" charset="0"/>
              <a:buChar char="•"/>
            </a:pPr>
            <a:r>
              <a:rPr lang="en-US" sz="1200"/>
              <a:t>Scale Video</a:t>
            </a:r>
          </a:p>
          <a:p>
            <a:endParaRPr lang="en-US" sz="500"/>
          </a:p>
          <a:p>
            <a:pPr>
              <a:buFont typeface="Arial" charset="0"/>
              <a:buChar char="•"/>
            </a:pPr>
            <a:r>
              <a:rPr lang="en-US" sz="1200"/>
              <a:t>Measurement Activity</a:t>
            </a:r>
          </a:p>
          <a:p>
            <a:pPr>
              <a:buFont typeface="Arial" charset="0"/>
              <a:buChar char="•"/>
            </a:pPr>
            <a:endParaRPr lang="en-US" sz="500"/>
          </a:p>
          <a:p>
            <a:pPr>
              <a:buFont typeface="Arial" charset="0"/>
              <a:buChar char="•"/>
            </a:pPr>
            <a:r>
              <a:rPr lang="en-US" sz="1200"/>
              <a:t>Cutting activity </a:t>
            </a:r>
          </a:p>
          <a:p>
            <a:endParaRPr lang="en-US"/>
          </a:p>
        </p:txBody>
      </p:sp>
      <p:sp>
        <p:nvSpPr>
          <p:cNvPr id="14358" name="TextBox 28"/>
          <p:cNvSpPr txBox="1">
            <a:spLocks noChangeArrowheads="1"/>
          </p:cNvSpPr>
          <p:nvPr/>
        </p:nvSpPr>
        <p:spPr bwMode="auto">
          <a:xfrm>
            <a:off x="762000" y="1981200"/>
            <a:ext cx="1295400" cy="1354138"/>
          </a:xfrm>
          <a:prstGeom prst="rect">
            <a:avLst/>
          </a:prstGeom>
          <a:noFill/>
          <a:ln w="9525">
            <a:noFill/>
            <a:miter lim="800000"/>
            <a:headEnd/>
            <a:tailEnd/>
          </a:ln>
        </p:spPr>
        <p:txBody>
          <a:bodyPr>
            <a:spAutoFit/>
          </a:bodyPr>
          <a:lstStyle/>
          <a:p>
            <a:pPr>
              <a:buFont typeface="Arial" charset="0"/>
              <a:buChar char="•"/>
            </a:pPr>
            <a:r>
              <a:rPr lang="en-US" sz="1200"/>
              <a:t>Term “nano”</a:t>
            </a:r>
          </a:p>
          <a:p>
            <a:endParaRPr lang="en-US" sz="500"/>
          </a:p>
          <a:p>
            <a:pPr>
              <a:buFont typeface="Arial" charset="0"/>
              <a:buChar char="•"/>
            </a:pPr>
            <a:r>
              <a:rPr lang="en-US" sz="1200"/>
              <a:t>Scale (km to nm)</a:t>
            </a:r>
          </a:p>
          <a:p>
            <a:pPr>
              <a:buFont typeface="Arial" charset="0"/>
              <a:buChar char="•"/>
            </a:pPr>
            <a:endParaRPr lang="en-US" sz="500"/>
          </a:p>
          <a:p>
            <a:pPr>
              <a:buFont typeface="Arial" charset="0"/>
              <a:buChar char="•"/>
            </a:pPr>
            <a:r>
              <a:rPr lang="en-US" sz="1200"/>
              <a:t>Draw in scale </a:t>
            </a:r>
          </a:p>
          <a:p>
            <a:endParaRPr lang="en-US"/>
          </a:p>
        </p:txBody>
      </p:sp>
      <p:grpSp>
        <p:nvGrpSpPr>
          <p:cNvPr id="14359" name="Group 58"/>
          <p:cNvGrpSpPr>
            <a:grpSpLocks/>
          </p:cNvGrpSpPr>
          <p:nvPr/>
        </p:nvGrpSpPr>
        <p:grpSpPr bwMode="auto">
          <a:xfrm>
            <a:off x="10363200" y="1447800"/>
            <a:ext cx="3124200" cy="2743200"/>
            <a:chOff x="10363200" y="1371600"/>
            <a:chExt cx="3124200" cy="2743200"/>
          </a:xfrm>
        </p:grpSpPr>
        <p:pic>
          <p:nvPicPr>
            <p:cNvPr id="14361" name="Picture 50" descr="tato-nano.jpg"/>
            <p:cNvPicPr>
              <a:picLocks noChangeAspect="1"/>
            </p:cNvPicPr>
            <p:nvPr/>
          </p:nvPicPr>
          <p:blipFill>
            <a:blip r:embed="rId21"/>
            <a:srcRect/>
            <a:stretch>
              <a:fillRect/>
            </a:stretch>
          </p:blipFill>
          <p:spPr bwMode="auto">
            <a:xfrm>
              <a:off x="12344400" y="3276600"/>
              <a:ext cx="1102446" cy="826835"/>
            </a:xfrm>
            <a:prstGeom prst="rect">
              <a:avLst/>
            </a:prstGeom>
            <a:noFill/>
            <a:ln w="9525">
              <a:noFill/>
              <a:miter lim="800000"/>
              <a:headEnd/>
              <a:tailEnd/>
            </a:ln>
          </p:spPr>
        </p:pic>
        <p:pic>
          <p:nvPicPr>
            <p:cNvPr id="14362" name="Picture 35" descr="Pregnancy Tests copy.jpg"/>
            <p:cNvPicPr>
              <a:picLocks noChangeAspect="1"/>
            </p:cNvPicPr>
            <p:nvPr/>
          </p:nvPicPr>
          <p:blipFill>
            <a:blip r:embed="rId22"/>
            <a:srcRect/>
            <a:stretch>
              <a:fillRect/>
            </a:stretch>
          </p:blipFill>
          <p:spPr bwMode="auto">
            <a:xfrm>
              <a:off x="12588240" y="2362200"/>
              <a:ext cx="899160" cy="762000"/>
            </a:xfrm>
            <a:prstGeom prst="rect">
              <a:avLst/>
            </a:prstGeom>
            <a:noFill/>
            <a:ln w="9525">
              <a:noFill/>
              <a:miter lim="800000"/>
              <a:headEnd/>
              <a:tailEnd/>
            </a:ln>
          </p:spPr>
        </p:pic>
        <p:pic>
          <p:nvPicPr>
            <p:cNvPr id="14363" name="Picture 51" descr="socks.jpg"/>
            <p:cNvPicPr>
              <a:picLocks noChangeAspect="1"/>
            </p:cNvPicPr>
            <p:nvPr/>
          </p:nvPicPr>
          <p:blipFill>
            <a:blip r:embed="rId23"/>
            <a:srcRect/>
            <a:stretch>
              <a:fillRect/>
            </a:stretch>
          </p:blipFill>
          <p:spPr bwMode="auto">
            <a:xfrm>
              <a:off x="12496800" y="1371600"/>
              <a:ext cx="889000" cy="889000"/>
            </a:xfrm>
            <a:prstGeom prst="rect">
              <a:avLst/>
            </a:prstGeom>
            <a:noFill/>
            <a:ln w="9525">
              <a:noFill/>
              <a:miter lim="800000"/>
              <a:headEnd/>
              <a:tailEnd/>
            </a:ln>
          </p:spPr>
        </p:pic>
        <p:pic>
          <p:nvPicPr>
            <p:cNvPr id="14364" name="Picture 52" descr="P197413_hero.jpg"/>
            <p:cNvPicPr>
              <a:picLocks noChangeAspect="1"/>
            </p:cNvPicPr>
            <p:nvPr/>
          </p:nvPicPr>
          <p:blipFill>
            <a:blip r:embed="rId24"/>
            <a:srcRect/>
            <a:stretch>
              <a:fillRect/>
            </a:stretch>
          </p:blipFill>
          <p:spPr bwMode="auto">
            <a:xfrm>
              <a:off x="11506200" y="1447800"/>
              <a:ext cx="781050" cy="781050"/>
            </a:xfrm>
            <a:prstGeom prst="rect">
              <a:avLst/>
            </a:prstGeom>
            <a:noFill/>
            <a:ln w="9525">
              <a:noFill/>
              <a:miter lim="800000"/>
              <a:headEnd/>
              <a:tailEnd/>
            </a:ln>
          </p:spPr>
        </p:pic>
        <p:pic>
          <p:nvPicPr>
            <p:cNvPr id="14365" name="Picture 53" descr="stain.jpg"/>
            <p:cNvPicPr>
              <a:picLocks noChangeAspect="1"/>
            </p:cNvPicPr>
            <p:nvPr/>
          </p:nvPicPr>
          <p:blipFill>
            <a:blip r:embed="rId25"/>
            <a:srcRect/>
            <a:stretch>
              <a:fillRect/>
            </a:stretch>
          </p:blipFill>
          <p:spPr bwMode="auto">
            <a:xfrm>
              <a:off x="10363200" y="3276600"/>
              <a:ext cx="838200" cy="838200"/>
            </a:xfrm>
            <a:prstGeom prst="rect">
              <a:avLst/>
            </a:prstGeom>
            <a:noFill/>
            <a:ln w="9525">
              <a:noFill/>
              <a:miter lim="800000"/>
              <a:headEnd/>
              <a:tailEnd/>
            </a:ln>
          </p:spPr>
        </p:pic>
        <p:pic>
          <p:nvPicPr>
            <p:cNvPr id="14366" name="Picture 54" descr="hexbug-nano.JPG"/>
            <p:cNvPicPr>
              <a:picLocks noChangeAspect="1"/>
            </p:cNvPicPr>
            <p:nvPr/>
          </p:nvPicPr>
          <p:blipFill>
            <a:blip r:embed="rId26"/>
            <a:srcRect/>
            <a:stretch>
              <a:fillRect/>
            </a:stretch>
          </p:blipFill>
          <p:spPr bwMode="auto">
            <a:xfrm>
              <a:off x="10439400" y="1447800"/>
              <a:ext cx="997107" cy="762000"/>
            </a:xfrm>
            <a:prstGeom prst="rect">
              <a:avLst/>
            </a:prstGeom>
            <a:noFill/>
            <a:ln w="9525">
              <a:noFill/>
              <a:miter lim="800000"/>
              <a:headEnd/>
              <a:tailEnd/>
            </a:ln>
          </p:spPr>
        </p:pic>
        <p:pic>
          <p:nvPicPr>
            <p:cNvPr id="14367" name="Picture 55" descr="25_procter_gamble.jpg"/>
            <p:cNvPicPr>
              <a:picLocks noChangeAspect="1"/>
            </p:cNvPicPr>
            <p:nvPr/>
          </p:nvPicPr>
          <p:blipFill>
            <a:blip r:embed="rId27"/>
            <a:srcRect/>
            <a:stretch>
              <a:fillRect/>
            </a:stretch>
          </p:blipFill>
          <p:spPr bwMode="auto">
            <a:xfrm>
              <a:off x="11125200" y="2209800"/>
              <a:ext cx="1485900" cy="1114425"/>
            </a:xfrm>
            <a:prstGeom prst="rect">
              <a:avLst/>
            </a:prstGeom>
            <a:noFill/>
            <a:ln w="9525">
              <a:noFill/>
              <a:miter lim="800000"/>
              <a:headEnd/>
              <a:tailEnd/>
            </a:ln>
          </p:spPr>
        </p:pic>
        <p:pic>
          <p:nvPicPr>
            <p:cNvPr id="14368" name="Picture 56" descr="Curad silver bandages.jpg"/>
            <p:cNvPicPr>
              <a:picLocks noChangeAspect="1"/>
            </p:cNvPicPr>
            <p:nvPr/>
          </p:nvPicPr>
          <p:blipFill>
            <a:blip r:embed="rId28"/>
            <a:srcRect/>
            <a:stretch>
              <a:fillRect/>
            </a:stretch>
          </p:blipFill>
          <p:spPr bwMode="auto">
            <a:xfrm>
              <a:off x="10363200" y="2362200"/>
              <a:ext cx="762000" cy="762000"/>
            </a:xfrm>
            <a:prstGeom prst="rect">
              <a:avLst/>
            </a:prstGeom>
            <a:noFill/>
            <a:ln w="9525">
              <a:noFill/>
              <a:miter lim="800000"/>
              <a:headEnd/>
              <a:tailEnd/>
            </a:ln>
          </p:spPr>
        </p:pic>
        <p:pic>
          <p:nvPicPr>
            <p:cNvPr id="14369" name="Picture 57" descr="2008_04_09_14_41_08_706.jpg"/>
            <p:cNvPicPr>
              <a:picLocks noChangeAspect="1"/>
            </p:cNvPicPr>
            <p:nvPr/>
          </p:nvPicPr>
          <p:blipFill>
            <a:blip r:embed="rId29"/>
            <a:srcRect/>
            <a:stretch>
              <a:fillRect/>
            </a:stretch>
          </p:blipFill>
          <p:spPr bwMode="auto">
            <a:xfrm>
              <a:off x="11214100" y="3331684"/>
              <a:ext cx="1054100" cy="706916"/>
            </a:xfrm>
            <a:prstGeom prst="rect">
              <a:avLst/>
            </a:prstGeom>
            <a:noFill/>
            <a:ln w="9525">
              <a:noFill/>
              <a:miter lim="800000"/>
              <a:headEnd/>
              <a:tailEnd/>
            </a:ln>
          </p:spPr>
        </p:pic>
      </p:grpSp>
      <p:sp>
        <p:nvSpPr>
          <p:cNvPr id="14360" name="TextBox 59"/>
          <p:cNvSpPr txBox="1">
            <a:spLocks noChangeArrowheads="1"/>
          </p:cNvSpPr>
          <p:nvPr/>
        </p:nvSpPr>
        <p:spPr bwMode="auto">
          <a:xfrm>
            <a:off x="4343400" y="1905000"/>
            <a:ext cx="1524000" cy="1508125"/>
          </a:xfrm>
          <a:prstGeom prst="rect">
            <a:avLst/>
          </a:prstGeom>
          <a:noFill/>
          <a:ln w="9525">
            <a:noFill/>
            <a:miter lim="800000"/>
            <a:headEnd/>
            <a:tailEnd/>
          </a:ln>
        </p:spPr>
        <p:txBody>
          <a:bodyPr>
            <a:spAutoFit/>
          </a:bodyPr>
          <a:lstStyle/>
          <a:p>
            <a:pPr>
              <a:buFont typeface="Arial" charset="0"/>
              <a:buChar char="•"/>
            </a:pPr>
            <a:r>
              <a:rPr lang="en-US" sz="1200"/>
              <a:t>Drawing in scale</a:t>
            </a:r>
          </a:p>
          <a:p>
            <a:pPr>
              <a:buFont typeface="Arial" charset="0"/>
              <a:buChar char="•"/>
            </a:pPr>
            <a:endParaRPr lang="en-US" sz="600"/>
          </a:p>
          <a:p>
            <a:pPr>
              <a:buFont typeface="Arial" charset="0"/>
              <a:buChar char="•"/>
            </a:pPr>
            <a:r>
              <a:rPr lang="en-US" sz="1200"/>
              <a:t>Visually demonstrate scale (poster,video, power point, 3D model) </a:t>
            </a:r>
          </a:p>
          <a:p>
            <a:endParaRPr 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3338</TotalTime>
  <Words>377</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1</vt:i4>
      </vt:variant>
    </vt:vector>
  </HeadingPairs>
  <TitlesOfParts>
    <vt:vector size="3" baseType="lpstr">
      <vt:lpstr>Arial</vt:lpstr>
      <vt:lpstr>Default Design</vt:lpstr>
      <vt:lpstr>Applications of Nanotechnology in Health &amp; Beauty Products</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keywords>4x8, 3x5</cp:keywords>
  <cp:lastModifiedBy>College of Engineering</cp:lastModifiedBy>
  <cp:revision>202</cp:revision>
  <dcterms:created xsi:type="dcterms:W3CDTF">2006-07-24T13:54:15Z</dcterms:created>
  <dcterms:modified xsi:type="dcterms:W3CDTF">2012-01-08T23:40:47Z</dcterms:modified>
</cp:coreProperties>
</file>