
<file path=[Content_Types].xml><?xml version="1.0" encoding="utf-8"?>
<Types xmlns="http://schemas.openxmlformats.org/package/2006/content-types">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diagrams/layout6.xml" ContentType="application/vnd.openxmlformats-officedocument.drawingml.diagram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27432000" cy="16459200"/>
  <p:notesSz cx="6858000" cy="9144000"/>
  <p:defaultTextStyle>
    <a:defPPr>
      <a:defRPr lang="en-US"/>
    </a:defPPr>
    <a:lvl1pPr algn="l" rtl="0" fontAlgn="base">
      <a:spcBef>
        <a:spcPct val="0"/>
      </a:spcBef>
      <a:spcAft>
        <a:spcPct val="0"/>
      </a:spcAft>
      <a:defRPr sz="4800" kern="1200">
        <a:solidFill>
          <a:schemeClr val="tx1"/>
        </a:solidFill>
        <a:latin typeface="Arial" charset="0"/>
        <a:ea typeface="+mn-ea"/>
        <a:cs typeface="+mn-cs"/>
      </a:defRPr>
    </a:lvl1pPr>
    <a:lvl2pPr marL="914400" indent="-457200" algn="l" rtl="0" fontAlgn="base">
      <a:spcBef>
        <a:spcPct val="0"/>
      </a:spcBef>
      <a:spcAft>
        <a:spcPct val="0"/>
      </a:spcAft>
      <a:defRPr sz="4800" kern="1200">
        <a:solidFill>
          <a:schemeClr val="tx1"/>
        </a:solidFill>
        <a:latin typeface="Arial" charset="0"/>
        <a:ea typeface="+mn-ea"/>
        <a:cs typeface="+mn-cs"/>
      </a:defRPr>
    </a:lvl2pPr>
    <a:lvl3pPr marL="1828800" indent="-914400" algn="l" rtl="0" fontAlgn="base">
      <a:spcBef>
        <a:spcPct val="0"/>
      </a:spcBef>
      <a:spcAft>
        <a:spcPct val="0"/>
      </a:spcAft>
      <a:defRPr sz="4800" kern="1200">
        <a:solidFill>
          <a:schemeClr val="tx1"/>
        </a:solidFill>
        <a:latin typeface="Arial" charset="0"/>
        <a:ea typeface="+mn-ea"/>
        <a:cs typeface="+mn-cs"/>
      </a:defRPr>
    </a:lvl3pPr>
    <a:lvl4pPr marL="2743200" indent="-1371600" algn="l" rtl="0" fontAlgn="base">
      <a:spcBef>
        <a:spcPct val="0"/>
      </a:spcBef>
      <a:spcAft>
        <a:spcPct val="0"/>
      </a:spcAft>
      <a:defRPr sz="4800" kern="1200">
        <a:solidFill>
          <a:schemeClr val="tx1"/>
        </a:solidFill>
        <a:latin typeface="Arial" charset="0"/>
        <a:ea typeface="+mn-ea"/>
        <a:cs typeface="+mn-cs"/>
      </a:defRPr>
    </a:lvl4pPr>
    <a:lvl5pPr marL="3657600" indent="-1828800" algn="l" rtl="0" fontAlgn="base">
      <a:spcBef>
        <a:spcPct val="0"/>
      </a:spcBef>
      <a:spcAft>
        <a:spcPct val="0"/>
      </a:spcAft>
      <a:defRPr sz="4800" kern="1200">
        <a:solidFill>
          <a:schemeClr val="tx1"/>
        </a:solidFill>
        <a:latin typeface="Arial" charset="0"/>
        <a:ea typeface="+mn-ea"/>
        <a:cs typeface="+mn-cs"/>
      </a:defRPr>
    </a:lvl5pPr>
    <a:lvl6pPr marL="2286000" algn="l" defTabSz="914400" rtl="0" eaLnBrk="1" latinLnBrk="0" hangingPunct="1">
      <a:defRPr sz="4800" kern="1200">
        <a:solidFill>
          <a:schemeClr val="tx1"/>
        </a:solidFill>
        <a:latin typeface="Arial" charset="0"/>
        <a:ea typeface="+mn-ea"/>
        <a:cs typeface="+mn-cs"/>
      </a:defRPr>
    </a:lvl6pPr>
    <a:lvl7pPr marL="2743200" algn="l" defTabSz="914400" rtl="0" eaLnBrk="1" latinLnBrk="0" hangingPunct="1">
      <a:defRPr sz="4800" kern="1200">
        <a:solidFill>
          <a:schemeClr val="tx1"/>
        </a:solidFill>
        <a:latin typeface="Arial" charset="0"/>
        <a:ea typeface="+mn-ea"/>
        <a:cs typeface="+mn-cs"/>
      </a:defRPr>
    </a:lvl7pPr>
    <a:lvl8pPr marL="3200400" algn="l" defTabSz="914400" rtl="0" eaLnBrk="1" latinLnBrk="0" hangingPunct="1">
      <a:defRPr sz="4800" kern="1200">
        <a:solidFill>
          <a:schemeClr val="tx1"/>
        </a:solidFill>
        <a:latin typeface="Arial" charset="0"/>
        <a:ea typeface="+mn-ea"/>
        <a:cs typeface="+mn-cs"/>
      </a:defRPr>
    </a:lvl8pPr>
    <a:lvl9pPr marL="3657600" algn="l" defTabSz="914400" rtl="0" eaLnBrk="1" latinLnBrk="0" hangingPunct="1">
      <a:defRPr sz="4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990000"/>
    <a:srgbClr val="9A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45" d="100"/>
          <a:sy n="45" d="100"/>
        </p:scale>
        <p:origin x="-852" y="-120"/>
      </p:cViewPr>
      <p:guideLst>
        <p:guide orient="horz" pos="5184"/>
        <p:guide pos="86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_rels/data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058961-AD73-480F-9CDC-11DA002A4747}" type="doc">
      <dgm:prSet loTypeId="urn:microsoft.com/office/officeart/2005/8/layout/vList5" loCatId="list" qsTypeId="urn:microsoft.com/office/officeart/2005/8/quickstyle/3d2" qsCatId="3D" csTypeId="urn:microsoft.com/office/officeart/2005/8/colors/colorful4" csCatId="colorful" phldr="1"/>
      <dgm:spPr/>
      <dgm:t>
        <a:bodyPr/>
        <a:lstStyle/>
        <a:p>
          <a:endParaRPr lang="en-US"/>
        </a:p>
      </dgm:t>
    </dgm:pt>
    <dgm:pt modelId="{FB4253A2-CC58-4CD4-B796-B3A46EDC80CA}">
      <dgm:prSet phldrT="[Text]"/>
      <dgm:spPr/>
      <dgm:t>
        <a:bodyPr/>
        <a:lstStyle/>
        <a:p>
          <a:r>
            <a:rPr lang="en-US" dirty="0" smtClean="0">
              <a:solidFill>
                <a:schemeClr val="tx1"/>
              </a:solidFill>
            </a:rPr>
            <a:t>Engineering</a:t>
          </a:r>
          <a:endParaRPr lang="en-US" dirty="0">
            <a:solidFill>
              <a:schemeClr val="tx1"/>
            </a:solidFill>
          </a:endParaRPr>
        </a:p>
      </dgm:t>
    </dgm:pt>
    <dgm:pt modelId="{2A4AAEB9-9086-401D-9265-F89CA4A95513}" type="parTrans" cxnId="{90777B13-452C-43FB-8911-58B104368A3A}">
      <dgm:prSet/>
      <dgm:spPr/>
      <dgm:t>
        <a:bodyPr/>
        <a:lstStyle/>
        <a:p>
          <a:endParaRPr lang="en-US"/>
        </a:p>
      </dgm:t>
    </dgm:pt>
    <dgm:pt modelId="{F9C49429-5300-4807-B9AB-09A170F5655B}" type="sibTrans" cxnId="{90777B13-452C-43FB-8911-58B104368A3A}">
      <dgm:prSet/>
      <dgm:spPr/>
      <dgm:t>
        <a:bodyPr/>
        <a:lstStyle/>
        <a:p>
          <a:endParaRPr lang="en-US"/>
        </a:p>
      </dgm:t>
    </dgm:pt>
    <dgm:pt modelId="{6618027B-61BE-4FD9-AD87-73F7F5275C5F}">
      <dgm:prSet phldrT="[Text]"/>
      <dgm:spPr/>
      <dgm:t>
        <a:bodyPr/>
        <a:lstStyle/>
        <a:p>
          <a:r>
            <a:rPr lang="en-US" dirty="0" smtClean="0"/>
            <a:t>Solar Cell Efficiency Project</a:t>
          </a:r>
          <a:endParaRPr lang="en-US" dirty="0"/>
        </a:p>
      </dgm:t>
    </dgm:pt>
    <dgm:pt modelId="{BB2564AB-887D-46B8-B800-E4552C9EB1FA}" type="parTrans" cxnId="{1B1440D8-A36C-473E-8F86-88FE58663AEB}">
      <dgm:prSet/>
      <dgm:spPr/>
      <dgm:t>
        <a:bodyPr/>
        <a:lstStyle/>
        <a:p>
          <a:endParaRPr lang="en-US"/>
        </a:p>
      </dgm:t>
    </dgm:pt>
    <dgm:pt modelId="{65C38266-5C97-454B-9EF4-A9AF0C6951E0}" type="sibTrans" cxnId="{1B1440D8-A36C-473E-8F86-88FE58663AEB}">
      <dgm:prSet/>
      <dgm:spPr/>
      <dgm:t>
        <a:bodyPr/>
        <a:lstStyle/>
        <a:p>
          <a:endParaRPr lang="en-US"/>
        </a:p>
      </dgm:t>
    </dgm:pt>
    <dgm:pt modelId="{89DA914E-2E70-41E2-90CD-8B45ABAB4C1D}">
      <dgm:prSet phldrT="[Text]"/>
      <dgm:spPr/>
      <dgm:t>
        <a:bodyPr/>
        <a:lstStyle/>
        <a:p>
          <a:r>
            <a:rPr lang="en-US" dirty="0" smtClean="0"/>
            <a:t>Poster and Presentation of data/results</a:t>
          </a:r>
          <a:endParaRPr lang="en-US" dirty="0"/>
        </a:p>
      </dgm:t>
    </dgm:pt>
    <dgm:pt modelId="{031AD270-4F4D-448E-A405-B53A0E26A695}" type="parTrans" cxnId="{19781710-08AA-4376-848E-3877415931F0}">
      <dgm:prSet/>
      <dgm:spPr/>
      <dgm:t>
        <a:bodyPr/>
        <a:lstStyle/>
        <a:p>
          <a:endParaRPr lang="en-US"/>
        </a:p>
      </dgm:t>
    </dgm:pt>
    <dgm:pt modelId="{00FF7099-2248-484C-9386-602411DC7BB4}" type="sibTrans" cxnId="{19781710-08AA-4376-848E-3877415931F0}">
      <dgm:prSet/>
      <dgm:spPr/>
      <dgm:t>
        <a:bodyPr/>
        <a:lstStyle/>
        <a:p>
          <a:endParaRPr lang="en-US"/>
        </a:p>
      </dgm:t>
    </dgm:pt>
    <dgm:pt modelId="{A66F3FA6-12FF-426B-BF3C-E6DDB34748AC}">
      <dgm:prSet phldrT="[Text]"/>
      <dgm:spPr/>
      <dgm:t>
        <a:bodyPr/>
        <a:lstStyle/>
        <a:p>
          <a:r>
            <a:rPr lang="en-US" dirty="0" smtClean="0">
              <a:solidFill>
                <a:schemeClr val="tx1"/>
              </a:solidFill>
            </a:rPr>
            <a:t>English</a:t>
          </a:r>
          <a:endParaRPr lang="en-US" dirty="0">
            <a:solidFill>
              <a:schemeClr val="tx1"/>
            </a:solidFill>
          </a:endParaRPr>
        </a:p>
      </dgm:t>
    </dgm:pt>
    <dgm:pt modelId="{9615F4CD-BAF8-40CF-9B42-7983D22D5BCA}" type="parTrans" cxnId="{2407239E-1FFC-4155-A4F3-B8C3DAA8C84F}">
      <dgm:prSet/>
      <dgm:spPr/>
      <dgm:t>
        <a:bodyPr/>
        <a:lstStyle/>
        <a:p>
          <a:endParaRPr lang="en-US"/>
        </a:p>
      </dgm:t>
    </dgm:pt>
    <dgm:pt modelId="{2BA12487-AEFD-4C23-BA07-8D393ED5A0AB}" type="sibTrans" cxnId="{2407239E-1FFC-4155-A4F3-B8C3DAA8C84F}">
      <dgm:prSet/>
      <dgm:spPr/>
      <dgm:t>
        <a:bodyPr/>
        <a:lstStyle/>
        <a:p>
          <a:endParaRPr lang="en-US"/>
        </a:p>
      </dgm:t>
    </dgm:pt>
    <dgm:pt modelId="{1790E429-65C2-404C-913F-AF6002EC6B55}">
      <dgm:prSet phldrT="[Text]"/>
      <dgm:spPr/>
      <dgm:t>
        <a:bodyPr/>
        <a:lstStyle/>
        <a:p>
          <a:r>
            <a:rPr lang="en-US" dirty="0" smtClean="0"/>
            <a:t>Abstract Writing Lesson</a:t>
          </a:r>
          <a:endParaRPr lang="en-US" dirty="0"/>
        </a:p>
      </dgm:t>
    </dgm:pt>
    <dgm:pt modelId="{4F4F7150-E015-4B96-B905-8A49D870AAD3}" type="parTrans" cxnId="{F5BCEE61-4AE8-4B95-A693-29B934CA061B}">
      <dgm:prSet/>
      <dgm:spPr/>
      <dgm:t>
        <a:bodyPr/>
        <a:lstStyle/>
        <a:p>
          <a:endParaRPr lang="en-US"/>
        </a:p>
      </dgm:t>
    </dgm:pt>
    <dgm:pt modelId="{A4E2B2CB-1682-424A-834C-2426AD827FD2}" type="sibTrans" cxnId="{F5BCEE61-4AE8-4B95-A693-29B934CA061B}">
      <dgm:prSet/>
      <dgm:spPr/>
      <dgm:t>
        <a:bodyPr/>
        <a:lstStyle/>
        <a:p>
          <a:endParaRPr lang="en-US"/>
        </a:p>
      </dgm:t>
    </dgm:pt>
    <dgm:pt modelId="{D3827106-2527-4C28-84E9-3F1FFEA12BE1}">
      <dgm:prSet phldrT="[Text]"/>
      <dgm:spPr/>
      <dgm:t>
        <a:bodyPr/>
        <a:lstStyle/>
        <a:p>
          <a:r>
            <a:rPr lang="en-US" dirty="0" smtClean="0">
              <a:solidFill>
                <a:schemeClr val="tx1"/>
              </a:solidFill>
            </a:rPr>
            <a:t>Mathematics</a:t>
          </a:r>
          <a:endParaRPr lang="en-US" dirty="0">
            <a:solidFill>
              <a:schemeClr val="tx1"/>
            </a:solidFill>
          </a:endParaRPr>
        </a:p>
      </dgm:t>
    </dgm:pt>
    <dgm:pt modelId="{2AE33DC3-D63F-4F75-8533-6028AE5E05A4}" type="parTrans" cxnId="{EBF32DCD-8D78-4984-B098-0EA540E50366}">
      <dgm:prSet/>
      <dgm:spPr/>
      <dgm:t>
        <a:bodyPr/>
        <a:lstStyle/>
        <a:p>
          <a:endParaRPr lang="en-US"/>
        </a:p>
      </dgm:t>
    </dgm:pt>
    <dgm:pt modelId="{5887BD54-9B41-4B32-A810-BFA04D228C4D}" type="sibTrans" cxnId="{EBF32DCD-8D78-4984-B098-0EA540E50366}">
      <dgm:prSet/>
      <dgm:spPr/>
      <dgm:t>
        <a:bodyPr/>
        <a:lstStyle/>
        <a:p>
          <a:endParaRPr lang="en-US"/>
        </a:p>
      </dgm:t>
    </dgm:pt>
    <dgm:pt modelId="{8276E9DB-F8D7-4A33-A5D6-176A525BA71D}">
      <dgm:prSet phldrT="[Text]" custT="1"/>
      <dgm:spPr/>
      <dgm:t>
        <a:bodyPr/>
        <a:lstStyle/>
        <a:p>
          <a:r>
            <a:rPr lang="en-US" sz="2200" dirty="0" smtClean="0"/>
            <a:t>Calculations and Graphing of data/results found Solar Cell project</a:t>
          </a:r>
          <a:endParaRPr lang="en-US" sz="2200" dirty="0"/>
        </a:p>
      </dgm:t>
    </dgm:pt>
    <dgm:pt modelId="{35C10A27-23CD-49DC-B10B-60043B518CAA}" type="parTrans" cxnId="{77E54479-06E4-49F8-B076-C8CC49A8E458}">
      <dgm:prSet/>
      <dgm:spPr/>
      <dgm:t>
        <a:bodyPr/>
        <a:lstStyle/>
        <a:p>
          <a:endParaRPr lang="en-US"/>
        </a:p>
      </dgm:t>
    </dgm:pt>
    <dgm:pt modelId="{11BE0F53-7CD5-479F-806A-5E3C37713813}" type="sibTrans" cxnId="{77E54479-06E4-49F8-B076-C8CC49A8E458}">
      <dgm:prSet/>
      <dgm:spPr/>
      <dgm:t>
        <a:bodyPr/>
        <a:lstStyle/>
        <a:p>
          <a:endParaRPr lang="en-US"/>
        </a:p>
      </dgm:t>
    </dgm:pt>
    <dgm:pt modelId="{50D2CAB2-5D4A-44D5-AFFA-A751258D46C5}">
      <dgm:prSet phldrT="[Text]" custT="1"/>
      <dgm:spPr/>
      <dgm:t>
        <a:bodyPr/>
        <a:lstStyle/>
        <a:p>
          <a:r>
            <a:rPr lang="en-US" sz="2200" dirty="0" smtClean="0"/>
            <a:t>Cost analysis project using Kill-a-Watt measurement device</a:t>
          </a:r>
          <a:endParaRPr lang="en-US" sz="2200" dirty="0"/>
        </a:p>
      </dgm:t>
    </dgm:pt>
    <dgm:pt modelId="{53118965-3009-43ED-929B-240C84064504}" type="parTrans" cxnId="{EF7D105F-316A-4505-B3C6-18CF2C2856A8}">
      <dgm:prSet/>
      <dgm:spPr/>
      <dgm:t>
        <a:bodyPr/>
        <a:lstStyle/>
        <a:p>
          <a:endParaRPr lang="en-US"/>
        </a:p>
      </dgm:t>
    </dgm:pt>
    <dgm:pt modelId="{6E4E89D3-78F0-4FB8-A3A1-AA8178807232}" type="sibTrans" cxnId="{EF7D105F-316A-4505-B3C6-18CF2C2856A8}">
      <dgm:prSet/>
      <dgm:spPr/>
      <dgm:t>
        <a:bodyPr/>
        <a:lstStyle/>
        <a:p>
          <a:endParaRPr lang="en-US"/>
        </a:p>
      </dgm:t>
    </dgm:pt>
    <dgm:pt modelId="{8FE59416-CE10-4D96-B028-52F877A711BF}">
      <dgm:prSet phldrT="[Text]"/>
      <dgm:spPr/>
      <dgm:t>
        <a:bodyPr/>
        <a:lstStyle/>
        <a:p>
          <a:r>
            <a:rPr lang="en-US" dirty="0" smtClean="0">
              <a:solidFill>
                <a:schemeClr val="tx1"/>
              </a:solidFill>
            </a:rPr>
            <a:t>Science</a:t>
          </a:r>
          <a:endParaRPr lang="en-US" dirty="0">
            <a:solidFill>
              <a:schemeClr val="tx1"/>
            </a:solidFill>
          </a:endParaRPr>
        </a:p>
      </dgm:t>
    </dgm:pt>
    <dgm:pt modelId="{CCBE0332-25F5-4EC8-ADD8-ADA6A9FCF908}" type="parTrans" cxnId="{8360980F-96DE-42A1-B671-B4FECB2CFC32}">
      <dgm:prSet/>
      <dgm:spPr/>
      <dgm:t>
        <a:bodyPr/>
        <a:lstStyle/>
        <a:p>
          <a:endParaRPr lang="en-US"/>
        </a:p>
      </dgm:t>
    </dgm:pt>
    <dgm:pt modelId="{7B730100-CDB0-480E-AFA8-D8BD3C6E6C9C}" type="sibTrans" cxnId="{8360980F-96DE-42A1-B671-B4FECB2CFC32}">
      <dgm:prSet/>
      <dgm:spPr/>
      <dgm:t>
        <a:bodyPr/>
        <a:lstStyle/>
        <a:p>
          <a:endParaRPr lang="en-US"/>
        </a:p>
      </dgm:t>
    </dgm:pt>
    <dgm:pt modelId="{2FF9C5DB-3F28-487E-83EF-2651A752FC9E}">
      <dgm:prSet phldrT="[Text]" custT="1"/>
      <dgm:spPr/>
      <dgm:t>
        <a:bodyPr/>
        <a:lstStyle/>
        <a:p>
          <a:r>
            <a:rPr lang="en-US" sz="2200" dirty="0" smtClean="0"/>
            <a:t>Guest speaker on renewable energy resources.</a:t>
          </a:r>
          <a:endParaRPr lang="en-US" sz="2200" dirty="0"/>
        </a:p>
      </dgm:t>
    </dgm:pt>
    <dgm:pt modelId="{7CA871CF-5422-4EFA-A219-DE5361EBC17B}" type="parTrans" cxnId="{1449F767-F7EA-4A91-936E-0B70C0ACBF32}">
      <dgm:prSet/>
      <dgm:spPr/>
      <dgm:t>
        <a:bodyPr/>
        <a:lstStyle/>
        <a:p>
          <a:endParaRPr lang="en-US"/>
        </a:p>
      </dgm:t>
    </dgm:pt>
    <dgm:pt modelId="{B7DD2B6B-2CC4-4D34-BF05-242394783531}" type="sibTrans" cxnId="{1449F767-F7EA-4A91-936E-0B70C0ACBF32}">
      <dgm:prSet/>
      <dgm:spPr/>
      <dgm:t>
        <a:bodyPr/>
        <a:lstStyle/>
        <a:p>
          <a:endParaRPr lang="en-US"/>
        </a:p>
      </dgm:t>
    </dgm:pt>
    <dgm:pt modelId="{59417638-CEBD-45AE-B127-223FC99BC1F9}">
      <dgm:prSet phldrT="[Text]" custT="1"/>
      <dgm:spPr/>
      <dgm:t>
        <a:bodyPr/>
        <a:lstStyle/>
        <a:p>
          <a:r>
            <a:rPr lang="en-US" sz="2200" dirty="0" smtClean="0"/>
            <a:t>Lesson and report on Biological Energy options</a:t>
          </a:r>
          <a:endParaRPr lang="en-US" sz="2200" dirty="0"/>
        </a:p>
      </dgm:t>
    </dgm:pt>
    <dgm:pt modelId="{71ADEF01-7C05-4C64-9D4F-AF243783F180}" type="parTrans" cxnId="{FBA99464-6CE0-40CC-89BB-C9B71A5CE6DB}">
      <dgm:prSet/>
      <dgm:spPr/>
      <dgm:t>
        <a:bodyPr/>
        <a:lstStyle/>
        <a:p>
          <a:endParaRPr lang="en-US"/>
        </a:p>
      </dgm:t>
    </dgm:pt>
    <dgm:pt modelId="{5A0F4363-228C-4E99-A35C-AF8DEEAA00E7}" type="sibTrans" cxnId="{FBA99464-6CE0-40CC-89BB-C9B71A5CE6DB}">
      <dgm:prSet/>
      <dgm:spPr/>
      <dgm:t>
        <a:bodyPr/>
        <a:lstStyle/>
        <a:p>
          <a:endParaRPr lang="en-US"/>
        </a:p>
      </dgm:t>
    </dgm:pt>
    <dgm:pt modelId="{09E31793-7A41-4C6B-92B4-44CDB44AD06E}">
      <dgm:prSet phldrT="[Text]"/>
      <dgm:spPr/>
      <dgm:t>
        <a:bodyPr/>
        <a:lstStyle/>
        <a:p>
          <a:r>
            <a:rPr lang="en-US" dirty="0" smtClean="0">
              <a:solidFill>
                <a:schemeClr val="tx1"/>
              </a:solidFill>
            </a:rPr>
            <a:t>Social Studies</a:t>
          </a:r>
          <a:endParaRPr lang="en-US" dirty="0">
            <a:solidFill>
              <a:schemeClr val="tx1"/>
            </a:solidFill>
          </a:endParaRPr>
        </a:p>
      </dgm:t>
    </dgm:pt>
    <dgm:pt modelId="{4B4ED4A7-684E-47E2-B306-155A65384890}" type="parTrans" cxnId="{395A0AC9-11F0-4E3D-9547-1E1D98CCB7E7}">
      <dgm:prSet/>
      <dgm:spPr/>
      <dgm:t>
        <a:bodyPr/>
        <a:lstStyle/>
        <a:p>
          <a:endParaRPr lang="en-US"/>
        </a:p>
      </dgm:t>
    </dgm:pt>
    <dgm:pt modelId="{CE8D842D-4181-4B69-8785-2876469BB553}" type="sibTrans" cxnId="{395A0AC9-11F0-4E3D-9547-1E1D98CCB7E7}">
      <dgm:prSet/>
      <dgm:spPr/>
      <dgm:t>
        <a:bodyPr/>
        <a:lstStyle/>
        <a:p>
          <a:endParaRPr lang="en-US"/>
        </a:p>
      </dgm:t>
    </dgm:pt>
    <dgm:pt modelId="{54AC1B72-945C-4A21-946E-3DC330FD6FEE}">
      <dgm:prSet phldrT="[Text]" custT="1"/>
      <dgm:spPr/>
      <dgm:t>
        <a:bodyPr/>
        <a:lstStyle/>
        <a:p>
          <a:r>
            <a:rPr lang="en-US" sz="2200" dirty="0" smtClean="0"/>
            <a:t>Review on past industries impact on our environment.</a:t>
          </a:r>
          <a:endParaRPr lang="en-US" sz="2200" dirty="0"/>
        </a:p>
      </dgm:t>
    </dgm:pt>
    <dgm:pt modelId="{9466CD26-3034-420D-A79D-37FE708533D1}" type="parTrans" cxnId="{4B9EB858-EDFD-4823-8467-1BE7698ABE27}">
      <dgm:prSet/>
      <dgm:spPr/>
      <dgm:t>
        <a:bodyPr/>
        <a:lstStyle/>
        <a:p>
          <a:endParaRPr lang="en-US"/>
        </a:p>
      </dgm:t>
    </dgm:pt>
    <dgm:pt modelId="{5ED7ACED-1E74-481B-A8F1-FE5B42CE946F}" type="sibTrans" cxnId="{4B9EB858-EDFD-4823-8467-1BE7698ABE27}">
      <dgm:prSet/>
      <dgm:spPr/>
      <dgm:t>
        <a:bodyPr/>
        <a:lstStyle/>
        <a:p>
          <a:endParaRPr lang="en-US"/>
        </a:p>
      </dgm:t>
    </dgm:pt>
    <dgm:pt modelId="{4E20162D-78A1-463C-8C86-9F361F13F598}">
      <dgm:prSet phldrT="[Text]" custT="1"/>
      <dgm:spPr/>
      <dgm:t>
        <a:bodyPr/>
        <a:lstStyle/>
        <a:p>
          <a:r>
            <a:rPr lang="en-US" sz="2200" dirty="0" smtClean="0"/>
            <a:t>Group debate and report the impact of various energy sources on society. </a:t>
          </a:r>
          <a:endParaRPr lang="en-US" sz="2200" dirty="0"/>
        </a:p>
      </dgm:t>
    </dgm:pt>
    <dgm:pt modelId="{8EFAA2D8-A453-4A90-AD12-FB81421AD649}" type="parTrans" cxnId="{A33F48D4-64DC-49A0-94BC-F482513DF89A}">
      <dgm:prSet/>
      <dgm:spPr/>
      <dgm:t>
        <a:bodyPr/>
        <a:lstStyle/>
        <a:p>
          <a:endParaRPr lang="en-US"/>
        </a:p>
      </dgm:t>
    </dgm:pt>
    <dgm:pt modelId="{7E13E201-7EEC-40F1-A0F2-A35FD6991D84}" type="sibTrans" cxnId="{A33F48D4-64DC-49A0-94BC-F482513DF89A}">
      <dgm:prSet/>
      <dgm:spPr/>
      <dgm:t>
        <a:bodyPr/>
        <a:lstStyle/>
        <a:p>
          <a:endParaRPr lang="en-US"/>
        </a:p>
      </dgm:t>
    </dgm:pt>
    <dgm:pt modelId="{A1F0C1C4-19FE-4900-8448-09347BE7F306}">
      <dgm:prSet phldrT="[Text]"/>
      <dgm:spPr/>
      <dgm:t>
        <a:bodyPr/>
        <a:lstStyle/>
        <a:p>
          <a:r>
            <a:rPr lang="en-US" dirty="0" smtClean="0"/>
            <a:t>Journal Review on Renewable Energy Sources</a:t>
          </a:r>
          <a:endParaRPr lang="en-US" dirty="0"/>
        </a:p>
      </dgm:t>
    </dgm:pt>
    <dgm:pt modelId="{1DCB5878-16A7-41E3-B3B9-305470372E5E}" type="parTrans" cxnId="{AD0B0153-FEF7-433F-843B-12DE0A574CBC}">
      <dgm:prSet/>
      <dgm:spPr/>
      <dgm:t>
        <a:bodyPr/>
        <a:lstStyle/>
        <a:p>
          <a:endParaRPr lang="en-US"/>
        </a:p>
      </dgm:t>
    </dgm:pt>
    <dgm:pt modelId="{CD304D40-8D92-4500-9280-F36F4723F9A3}" type="sibTrans" cxnId="{AD0B0153-FEF7-433F-843B-12DE0A574CBC}">
      <dgm:prSet/>
      <dgm:spPr/>
      <dgm:t>
        <a:bodyPr/>
        <a:lstStyle/>
        <a:p>
          <a:endParaRPr lang="en-US"/>
        </a:p>
      </dgm:t>
    </dgm:pt>
    <dgm:pt modelId="{637A5CE5-56BC-4848-91A9-3DA5FAEABF4E}" type="pres">
      <dgm:prSet presAssocID="{4A058961-AD73-480F-9CDC-11DA002A4747}" presName="Name0" presStyleCnt="0">
        <dgm:presLayoutVars>
          <dgm:dir/>
          <dgm:animLvl val="lvl"/>
          <dgm:resizeHandles val="exact"/>
        </dgm:presLayoutVars>
      </dgm:prSet>
      <dgm:spPr/>
      <dgm:t>
        <a:bodyPr/>
        <a:lstStyle/>
        <a:p>
          <a:endParaRPr lang="en-US"/>
        </a:p>
      </dgm:t>
    </dgm:pt>
    <dgm:pt modelId="{7F60DE99-5007-4502-80CE-EFEC642DD3B3}" type="pres">
      <dgm:prSet presAssocID="{FB4253A2-CC58-4CD4-B796-B3A46EDC80CA}" presName="linNode" presStyleCnt="0"/>
      <dgm:spPr/>
    </dgm:pt>
    <dgm:pt modelId="{50795BFB-EF7C-43D3-B025-0CD2C0ADD935}" type="pres">
      <dgm:prSet presAssocID="{FB4253A2-CC58-4CD4-B796-B3A46EDC80CA}" presName="parentText" presStyleLbl="node1" presStyleIdx="0" presStyleCnt="5">
        <dgm:presLayoutVars>
          <dgm:chMax val="1"/>
          <dgm:bulletEnabled val="1"/>
        </dgm:presLayoutVars>
      </dgm:prSet>
      <dgm:spPr/>
      <dgm:t>
        <a:bodyPr/>
        <a:lstStyle/>
        <a:p>
          <a:endParaRPr lang="en-US"/>
        </a:p>
      </dgm:t>
    </dgm:pt>
    <dgm:pt modelId="{A496ED23-DC6C-44BF-B779-DDD850DECF16}" type="pres">
      <dgm:prSet presAssocID="{FB4253A2-CC58-4CD4-B796-B3A46EDC80CA}" presName="descendantText" presStyleLbl="alignAccFollowNode1" presStyleIdx="0" presStyleCnt="5">
        <dgm:presLayoutVars>
          <dgm:bulletEnabled val="1"/>
        </dgm:presLayoutVars>
      </dgm:prSet>
      <dgm:spPr/>
      <dgm:t>
        <a:bodyPr/>
        <a:lstStyle/>
        <a:p>
          <a:endParaRPr lang="en-US"/>
        </a:p>
      </dgm:t>
    </dgm:pt>
    <dgm:pt modelId="{6A83E9A2-F427-4941-B444-A784BAFD6F93}" type="pres">
      <dgm:prSet presAssocID="{F9C49429-5300-4807-B9AB-09A170F5655B}" presName="sp" presStyleCnt="0"/>
      <dgm:spPr/>
    </dgm:pt>
    <dgm:pt modelId="{B0B2071D-3E33-4BD8-8072-F0091B95CDC7}" type="pres">
      <dgm:prSet presAssocID="{A66F3FA6-12FF-426B-BF3C-E6DDB34748AC}" presName="linNode" presStyleCnt="0"/>
      <dgm:spPr/>
    </dgm:pt>
    <dgm:pt modelId="{893CEFE8-111E-4A28-8904-F69AA76D6D5F}" type="pres">
      <dgm:prSet presAssocID="{A66F3FA6-12FF-426B-BF3C-E6DDB34748AC}" presName="parentText" presStyleLbl="node1" presStyleIdx="1" presStyleCnt="5">
        <dgm:presLayoutVars>
          <dgm:chMax val="1"/>
          <dgm:bulletEnabled val="1"/>
        </dgm:presLayoutVars>
      </dgm:prSet>
      <dgm:spPr/>
      <dgm:t>
        <a:bodyPr/>
        <a:lstStyle/>
        <a:p>
          <a:endParaRPr lang="en-US"/>
        </a:p>
      </dgm:t>
    </dgm:pt>
    <dgm:pt modelId="{D9D4946C-5944-47F6-8C88-C1C5A4B8698D}" type="pres">
      <dgm:prSet presAssocID="{A66F3FA6-12FF-426B-BF3C-E6DDB34748AC}" presName="descendantText" presStyleLbl="alignAccFollowNode1" presStyleIdx="1" presStyleCnt="5">
        <dgm:presLayoutVars>
          <dgm:bulletEnabled val="1"/>
        </dgm:presLayoutVars>
      </dgm:prSet>
      <dgm:spPr/>
      <dgm:t>
        <a:bodyPr/>
        <a:lstStyle/>
        <a:p>
          <a:endParaRPr lang="en-US"/>
        </a:p>
      </dgm:t>
    </dgm:pt>
    <dgm:pt modelId="{01FB334D-81F2-413F-9C35-B16FE3B76650}" type="pres">
      <dgm:prSet presAssocID="{2BA12487-AEFD-4C23-BA07-8D393ED5A0AB}" presName="sp" presStyleCnt="0"/>
      <dgm:spPr/>
    </dgm:pt>
    <dgm:pt modelId="{A693C0C5-A752-4DC0-8C14-CF15BBC7A286}" type="pres">
      <dgm:prSet presAssocID="{D3827106-2527-4C28-84E9-3F1FFEA12BE1}" presName="linNode" presStyleCnt="0"/>
      <dgm:spPr/>
    </dgm:pt>
    <dgm:pt modelId="{8BE4701E-A395-41FD-8E38-D6BB0BBD9460}" type="pres">
      <dgm:prSet presAssocID="{D3827106-2527-4C28-84E9-3F1FFEA12BE1}" presName="parentText" presStyleLbl="node1" presStyleIdx="2" presStyleCnt="5">
        <dgm:presLayoutVars>
          <dgm:chMax val="1"/>
          <dgm:bulletEnabled val="1"/>
        </dgm:presLayoutVars>
      </dgm:prSet>
      <dgm:spPr/>
      <dgm:t>
        <a:bodyPr/>
        <a:lstStyle/>
        <a:p>
          <a:endParaRPr lang="en-US"/>
        </a:p>
      </dgm:t>
    </dgm:pt>
    <dgm:pt modelId="{8B1BD58A-A1F7-4939-9360-6C6889B2296B}" type="pres">
      <dgm:prSet presAssocID="{D3827106-2527-4C28-84E9-3F1FFEA12BE1}" presName="descendantText" presStyleLbl="alignAccFollowNode1" presStyleIdx="2" presStyleCnt="5">
        <dgm:presLayoutVars>
          <dgm:bulletEnabled val="1"/>
        </dgm:presLayoutVars>
      </dgm:prSet>
      <dgm:spPr/>
      <dgm:t>
        <a:bodyPr/>
        <a:lstStyle/>
        <a:p>
          <a:endParaRPr lang="en-US"/>
        </a:p>
      </dgm:t>
    </dgm:pt>
    <dgm:pt modelId="{C2CCF907-0776-49F5-BD2A-0631F57B9045}" type="pres">
      <dgm:prSet presAssocID="{5887BD54-9B41-4B32-A810-BFA04D228C4D}" presName="sp" presStyleCnt="0"/>
      <dgm:spPr/>
    </dgm:pt>
    <dgm:pt modelId="{93301BD4-7CD2-45BF-BFE6-1A29D772C012}" type="pres">
      <dgm:prSet presAssocID="{8FE59416-CE10-4D96-B028-52F877A711BF}" presName="linNode" presStyleCnt="0"/>
      <dgm:spPr/>
    </dgm:pt>
    <dgm:pt modelId="{8E9067FB-AB1F-4033-8DD2-F40968B6D227}" type="pres">
      <dgm:prSet presAssocID="{8FE59416-CE10-4D96-B028-52F877A711BF}" presName="parentText" presStyleLbl="node1" presStyleIdx="3" presStyleCnt="5">
        <dgm:presLayoutVars>
          <dgm:chMax val="1"/>
          <dgm:bulletEnabled val="1"/>
        </dgm:presLayoutVars>
      </dgm:prSet>
      <dgm:spPr/>
      <dgm:t>
        <a:bodyPr/>
        <a:lstStyle/>
        <a:p>
          <a:endParaRPr lang="en-US"/>
        </a:p>
      </dgm:t>
    </dgm:pt>
    <dgm:pt modelId="{38FD9EA0-2E17-4E74-90B8-C09534A8C351}" type="pres">
      <dgm:prSet presAssocID="{8FE59416-CE10-4D96-B028-52F877A711BF}" presName="descendantText" presStyleLbl="alignAccFollowNode1" presStyleIdx="3" presStyleCnt="5">
        <dgm:presLayoutVars>
          <dgm:bulletEnabled val="1"/>
        </dgm:presLayoutVars>
      </dgm:prSet>
      <dgm:spPr/>
      <dgm:t>
        <a:bodyPr/>
        <a:lstStyle/>
        <a:p>
          <a:endParaRPr lang="en-US"/>
        </a:p>
      </dgm:t>
    </dgm:pt>
    <dgm:pt modelId="{E7ACDA7B-0C30-4D05-B816-0A436BEF6BC7}" type="pres">
      <dgm:prSet presAssocID="{7B730100-CDB0-480E-AFA8-D8BD3C6E6C9C}" presName="sp" presStyleCnt="0"/>
      <dgm:spPr/>
    </dgm:pt>
    <dgm:pt modelId="{36228D39-D524-4EFF-8DC7-B1FE5427F1D0}" type="pres">
      <dgm:prSet presAssocID="{09E31793-7A41-4C6B-92B4-44CDB44AD06E}" presName="linNode" presStyleCnt="0"/>
      <dgm:spPr/>
    </dgm:pt>
    <dgm:pt modelId="{9A0AEBD7-2034-460F-A67A-3A5CD2EC7E81}" type="pres">
      <dgm:prSet presAssocID="{09E31793-7A41-4C6B-92B4-44CDB44AD06E}" presName="parentText" presStyleLbl="node1" presStyleIdx="4" presStyleCnt="5">
        <dgm:presLayoutVars>
          <dgm:chMax val="1"/>
          <dgm:bulletEnabled val="1"/>
        </dgm:presLayoutVars>
      </dgm:prSet>
      <dgm:spPr/>
      <dgm:t>
        <a:bodyPr/>
        <a:lstStyle/>
        <a:p>
          <a:endParaRPr lang="en-US"/>
        </a:p>
      </dgm:t>
    </dgm:pt>
    <dgm:pt modelId="{96822CE6-05AB-4671-AD58-386DB37D5113}" type="pres">
      <dgm:prSet presAssocID="{09E31793-7A41-4C6B-92B4-44CDB44AD06E}" presName="descendantText" presStyleLbl="alignAccFollowNode1" presStyleIdx="4" presStyleCnt="5">
        <dgm:presLayoutVars>
          <dgm:bulletEnabled val="1"/>
        </dgm:presLayoutVars>
      </dgm:prSet>
      <dgm:spPr/>
      <dgm:t>
        <a:bodyPr/>
        <a:lstStyle/>
        <a:p>
          <a:endParaRPr lang="en-US"/>
        </a:p>
      </dgm:t>
    </dgm:pt>
  </dgm:ptLst>
  <dgm:cxnLst>
    <dgm:cxn modelId="{5A5467FA-7AC7-484E-BA0D-0F484F0BD2C7}" type="presOf" srcId="{FB4253A2-CC58-4CD4-B796-B3A46EDC80CA}" destId="{50795BFB-EF7C-43D3-B025-0CD2C0ADD935}" srcOrd="0" destOrd="0" presId="urn:microsoft.com/office/officeart/2005/8/layout/vList5"/>
    <dgm:cxn modelId="{F324032F-94C0-41E9-B515-0DC064619F97}" type="presOf" srcId="{2FF9C5DB-3F28-487E-83EF-2651A752FC9E}" destId="{38FD9EA0-2E17-4E74-90B8-C09534A8C351}" srcOrd="0" destOrd="0" presId="urn:microsoft.com/office/officeart/2005/8/layout/vList5"/>
    <dgm:cxn modelId="{0CA367AD-8F10-4250-8DCB-CFA0878F707D}" type="presOf" srcId="{54AC1B72-945C-4A21-946E-3DC330FD6FEE}" destId="{96822CE6-05AB-4671-AD58-386DB37D5113}" srcOrd="0" destOrd="0" presId="urn:microsoft.com/office/officeart/2005/8/layout/vList5"/>
    <dgm:cxn modelId="{B440D125-1CB7-4D8A-8BC6-E4471AFCB2D6}" type="presOf" srcId="{4A058961-AD73-480F-9CDC-11DA002A4747}" destId="{637A5CE5-56BC-4848-91A9-3DA5FAEABF4E}" srcOrd="0" destOrd="0" presId="urn:microsoft.com/office/officeart/2005/8/layout/vList5"/>
    <dgm:cxn modelId="{8B7071B6-8590-40C0-9D81-D8D841CC0AC9}" type="presOf" srcId="{6618027B-61BE-4FD9-AD87-73F7F5275C5F}" destId="{A496ED23-DC6C-44BF-B779-DDD850DECF16}" srcOrd="0" destOrd="0" presId="urn:microsoft.com/office/officeart/2005/8/layout/vList5"/>
    <dgm:cxn modelId="{90777B13-452C-43FB-8911-58B104368A3A}" srcId="{4A058961-AD73-480F-9CDC-11DA002A4747}" destId="{FB4253A2-CC58-4CD4-B796-B3A46EDC80CA}" srcOrd="0" destOrd="0" parTransId="{2A4AAEB9-9086-401D-9265-F89CA4A95513}" sibTransId="{F9C49429-5300-4807-B9AB-09A170F5655B}"/>
    <dgm:cxn modelId="{77E54479-06E4-49F8-B076-C8CC49A8E458}" srcId="{D3827106-2527-4C28-84E9-3F1FFEA12BE1}" destId="{8276E9DB-F8D7-4A33-A5D6-176A525BA71D}" srcOrd="0" destOrd="0" parTransId="{35C10A27-23CD-49DC-B10B-60043B518CAA}" sibTransId="{11BE0F53-7CD5-479F-806A-5E3C37713813}"/>
    <dgm:cxn modelId="{F5BCEE61-4AE8-4B95-A693-29B934CA061B}" srcId="{A66F3FA6-12FF-426B-BF3C-E6DDB34748AC}" destId="{1790E429-65C2-404C-913F-AF6002EC6B55}" srcOrd="0" destOrd="0" parTransId="{4F4F7150-E015-4B96-B905-8A49D870AAD3}" sibTransId="{A4E2B2CB-1682-424A-834C-2426AD827FD2}"/>
    <dgm:cxn modelId="{1449F767-F7EA-4A91-936E-0B70C0ACBF32}" srcId="{8FE59416-CE10-4D96-B028-52F877A711BF}" destId="{2FF9C5DB-3F28-487E-83EF-2651A752FC9E}" srcOrd="0" destOrd="0" parTransId="{7CA871CF-5422-4EFA-A219-DE5361EBC17B}" sibTransId="{B7DD2B6B-2CC4-4D34-BF05-242394783531}"/>
    <dgm:cxn modelId="{EF7D105F-316A-4505-B3C6-18CF2C2856A8}" srcId="{D3827106-2527-4C28-84E9-3F1FFEA12BE1}" destId="{50D2CAB2-5D4A-44D5-AFFA-A751258D46C5}" srcOrd="1" destOrd="0" parTransId="{53118965-3009-43ED-929B-240C84064504}" sibTransId="{6E4E89D3-78F0-4FB8-A3A1-AA8178807232}"/>
    <dgm:cxn modelId="{77BD30B8-1BB1-45D1-820E-C7F5E378D81C}" type="presOf" srcId="{A1F0C1C4-19FE-4900-8448-09347BE7F306}" destId="{D9D4946C-5944-47F6-8C88-C1C5A4B8698D}" srcOrd="0" destOrd="1" presId="urn:microsoft.com/office/officeart/2005/8/layout/vList5"/>
    <dgm:cxn modelId="{8360980F-96DE-42A1-B671-B4FECB2CFC32}" srcId="{4A058961-AD73-480F-9CDC-11DA002A4747}" destId="{8FE59416-CE10-4D96-B028-52F877A711BF}" srcOrd="3" destOrd="0" parTransId="{CCBE0332-25F5-4EC8-ADD8-ADA6A9FCF908}" sibTransId="{7B730100-CDB0-480E-AFA8-D8BD3C6E6C9C}"/>
    <dgm:cxn modelId="{2407239E-1FFC-4155-A4F3-B8C3DAA8C84F}" srcId="{4A058961-AD73-480F-9CDC-11DA002A4747}" destId="{A66F3FA6-12FF-426B-BF3C-E6DDB34748AC}" srcOrd="1" destOrd="0" parTransId="{9615F4CD-BAF8-40CF-9B42-7983D22D5BCA}" sibTransId="{2BA12487-AEFD-4C23-BA07-8D393ED5A0AB}"/>
    <dgm:cxn modelId="{17B1889F-6B49-4B9B-9DA4-45D4511A02CF}" type="presOf" srcId="{50D2CAB2-5D4A-44D5-AFFA-A751258D46C5}" destId="{8B1BD58A-A1F7-4939-9360-6C6889B2296B}" srcOrd="0" destOrd="1" presId="urn:microsoft.com/office/officeart/2005/8/layout/vList5"/>
    <dgm:cxn modelId="{19781710-08AA-4376-848E-3877415931F0}" srcId="{FB4253A2-CC58-4CD4-B796-B3A46EDC80CA}" destId="{89DA914E-2E70-41E2-90CD-8B45ABAB4C1D}" srcOrd="1" destOrd="0" parTransId="{031AD270-4F4D-448E-A405-B53A0E26A695}" sibTransId="{00FF7099-2248-484C-9386-602411DC7BB4}"/>
    <dgm:cxn modelId="{8B2D3C99-CF32-44F0-B93B-83411CC5590F}" type="presOf" srcId="{8276E9DB-F8D7-4A33-A5D6-176A525BA71D}" destId="{8B1BD58A-A1F7-4939-9360-6C6889B2296B}" srcOrd="0" destOrd="0" presId="urn:microsoft.com/office/officeart/2005/8/layout/vList5"/>
    <dgm:cxn modelId="{44B1994B-2455-4505-8730-D514006329BF}" type="presOf" srcId="{D3827106-2527-4C28-84E9-3F1FFEA12BE1}" destId="{8BE4701E-A395-41FD-8E38-D6BB0BBD9460}" srcOrd="0" destOrd="0" presId="urn:microsoft.com/office/officeart/2005/8/layout/vList5"/>
    <dgm:cxn modelId="{FBA99464-6CE0-40CC-89BB-C9B71A5CE6DB}" srcId="{8FE59416-CE10-4D96-B028-52F877A711BF}" destId="{59417638-CEBD-45AE-B127-223FC99BC1F9}" srcOrd="1" destOrd="0" parTransId="{71ADEF01-7C05-4C64-9D4F-AF243783F180}" sibTransId="{5A0F4363-228C-4E99-A35C-AF8DEEAA00E7}"/>
    <dgm:cxn modelId="{4B9EB858-EDFD-4823-8467-1BE7698ABE27}" srcId="{09E31793-7A41-4C6B-92B4-44CDB44AD06E}" destId="{54AC1B72-945C-4A21-946E-3DC330FD6FEE}" srcOrd="0" destOrd="0" parTransId="{9466CD26-3034-420D-A79D-37FE708533D1}" sibTransId="{5ED7ACED-1E74-481B-A8F1-FE5B42CE946F}"/>
    <dgm:cxn modelId="{86E36BE0-CBBE-4CF7-B114-9AC6CF2880D2}" type="presOf" srcId="{8FE59416-CE10-4D96-B028-52F877A711BF}" destId="{8E9067FB-AB1F-4033-8DD2-F40968B6D227}" srcOrd="0" destOrd="0" presId="urn:microsoft.com/office/officeart/2005/8/layout/vList5"/>
    <dgm:cxn modelId="{EBF32DCD-8D78-4984-B098-0EA540E50366}" srcId="{4A058961-AD73-480F-9CDC-11DA002A4747}" destId="{D3827106-2527-4C28-84E9-3F1FFEA12BE1}" srcOrd="2" destOrd="0" parTransId="{2AE33DC3-D63F-4F75-8533-6028AE5E05A4}" sibTransId="{5887BD54-9B41-4B32-A810-BFA04D228C4D}"/>
    <dgm:cxn modelId="{D307719E-D99F-4046-819B-2387C2FA64B1}" type="presOf" srcId="{09E31793-7A41-4C6B-92B4-44CDB44AD06E}" destId="{9A0AEBD7-2034-460F-A67A-3A5CD2EC7E81}" srcOrd="0" destOrd="0" presId="urn:microsoft.com/office/officeart/2005/8/layout/vList5"/>
    <dgm:cxn modelId="{E29292FF-418D-4DD5-AC9E-AD9EEF289C33}" type="presOf" srcId="{A66F3FA6-12FF-426B-BF3C-E6DDB34748AC}" destId="{893CEFE8-111E-4A28-8904-F69AA76D6D5F}" srcOrd="0" destOrd="0" presId="urn:microsoft.com/office/officeart/2005/8/layout/vList5"/>
    <dgm:cxn modelId="{05D5FF11-0AB1-432A-A5C4-4404592828D7}" type="presOf" srcId="{89DA914E-2E70-41E2-90CD-8B45ABAB4C1D}" destId="{A496ED23-DC6C-44BF-B779-DDD850DECF16}" srcOrd="0" destOrd="1" presId="urn:microsoft.com/office/officeart/2005/8/layout/vList5"/>
    <dgm:cxn modelId="{395A0AC9-11F0-4E3D-9547-1E1D98CCB7E7}" srcId="{4A058961-AD73-480F-9CDC-11DA002A4747}" destId="{09E31793-7A41-4C6B-92B4-44CDB44AD06E}" srcOrd="4" destOrd="0" parTransId="{4B4ED4A7-684E-47E2-B306-155A65384890}" sibTransId="{CE8D842D-4181-4B69-8785-2876469BB553}"/>
    <dgm:cxn modelId="{E6E74D7F-4533-45CB-A46B-7225C692EBC4}" type="presOf" srcId="{59417638-CEBD-45AE-B127-223FC99BC1F9}" destId="{38FD9EA0-2E17-4E74-90B8-C09534A8C351}" srcOrd="0" destOrd="1" presId="urn:microsoft.com/office/officeart/2005/8/layout/vList5"/>
    <dgm:cxn modelId="{DCA41F71-A597-4506-9470-93428787531B}" type="presOf" srcId="{4E20162D-78A1-463C-8C86-9F361F13F598}" destId="{96822CE6-05AB-4671-AD58-386DB37D5113}" srcOrd="0" destOrd="1" presId="urn:microsoft.com/office/officeart/2005/8/layout/vList5"/>
    <dgm:cxn modelId="{A33F48D4-64DC-49A0-94BC-F482513DF89A}" srcId="{09E31793-7A41-4C6B-92B4-44CDB44AD06E}" destId="{4E20162D-78A1-463C-8C86-9F361F13F598}" srcOrd="1" destOrd="0" parTransId="{8EFAA2D8-A453-4A90-AD12-FB81421AD649}" sibTransId="{7E13E201-7EEC-40F1-A0F2-A35FD6991D84}"/>
    <dgm:cxn modelId="{AD0B0153-FEF7-433F-843B-12DE0A574CBC}" srcId="{A66F3FA6-12FF-426B-BF3C-E6DDB34748AC}" destId="{A1F0C1C4-19FE-4900-8448-09347BE7F306}" srcOrd="1" destOrd="0" parTransId="{1DCB5878-16A7-41E3-B3B9-305470372E5E}" sibTransId="{CD304D40-8D92-4500-9280-F36F4723F9A3}"/>
    <dgm:cxn modelId="{1B1440D8-A36C-473E-8F86-88FE58663AEB}" srcId="{FB4253A2-CC58-4CD4-B796-B3A46EDC80CA}" destId="{6618027B-61BE-4FD9-AD87-73F7F5275C5F}" srcOrd="0" destOrd="0" parTransId="{BB2564AB-887D-46B8-B800-E4552C9EB1FA}" sibTransId="{65C38266-5C97-454B-9EF4-A9AF0C6951E0}"/>
    <dgm:cxn modelId="{D93C5E5E-399B-4FDF-BD52-9080D4DD2452}" type="presOf" srcId="{1790E429-65C2-404C-913F-AF6002EC6B55}" destId="{D9D4946C-5944-47F6-8C88-C1C5A4B8698D}" srcOrd="0" destOrd="0" presId="urn:microsoft.com/office/officeart/2005/8/layout/vList5"/>
    <dgm:cxn modelId="{33317849-E57F-4B94-96AC-519E7A678960}" type="presParOf" srcId="{637A5CE5-56BC-4848-91A9-3DA5FAEABF4E}" destId="{7F60DE99-5007-4502-80CE-EFEC642DD3B3}" srcOrd="0" destOrd="0" presId="urn:microsoft.com/office/officeart/2005/8/layout/vList5"/>
    <dgm:cxn modelId="{91D22210-C409-47EC-903A-13B657BBC882}" type="presParOf" srcId="{7F60DE99-5007-4502-80CE-EFEC642DD3B3}" destId="{50795BFB-EF7C-43D3-B025-0CD2C0ADD935}" srcOrd="0" destOrd="0" presId="urn:microsoft.com/office/officeart/2005/8/layout/vList5"/>
    <dgm:cxn modelId="{22369878-9B65-454D-B01C-BD6934E7C865}" type="presParOf" srcId="{7F60DE99-5007-4502-80CE-EFEC642DD3B3}" destId="{A496ED23-DC6C-44BF-B779-DDD850DECF16}" srcOrd="1" destOrd="0" presId="urn:microsoft.com/office/officeart/2005/8/layout/vList5"/>
    <dgm:cxn modelId="{58645B34-A9E6-4BF7-8BE1-5A1DD2D50E1F}" type="presParOf" srcId="{637A5CE5-56BC-4848-91A9-3DA5FAEABF4E}" destId="{6A83E9A2-F427-4941-B444-A784BAFD6F93}" srcOrd="1" destOrd="0" presId="urn:microsoft.com/office/officeart/2005/8/layout/vList5"/>
    <dgm:cxn modelId="{A45578E7-9719-4684-B57F-91B8BD4AAFFC}" type="presParOf" srcId="{637A5CE5-56BC-4848-91A9-3DA5FAEABF4E}" destId="{B0B2071D-3E33-4BD8-8072-F0091B95CDC7}" srcOrd="2" destOrd="0" presId="urn:microsoft.com/office/officeart/2005/8/layout/vList5"/>
    <dgm:cxn modelId="{55D9F710-08E4-4E28-AFAE-6CC830E9402A}" type="presParOf" srcId="{B0B2071D-3E33-4BD8-8072-F0091B95CDC7}" destId="{893CEFE8-111E-4A28-8904-F69AA76D6D5F}" srcOrd="0" destOrd="0" presId="urn:microsoft.com/office/officeart/2005/8/layout/vList5"/>
    <dgm:cxn modelId="{98FCB832-8448-47B3-BD1E-4A5E0E05FD02}" type="presParOf" srcId="{B0B2071D-3E33-4BD8-8072-F0091B95CDC7}" destId="{D9D4946C-5944-47F6-8C88-C1C5A4B8698D}" srcOrd="1" destOrd="0" presId="urn:microsoft.com/office/officeart/2005/8/layout/vList5"/>
    <dgm:cxn modelId="{7AD57727-BFEB-4A0C-B950-A761207C5FA0}" type="presParOf" srcId="{637A5CE5-56BC-4848-91A9-3DA5FAEABF4E}" destId="{01FB334D-81F2-413F-9C35-B16FE3B76650}" srcOrd="3" destOrd="0" presId="urn:microsoft.com/office/officeart/2005/8/layout/vList5"/>
    <dgm:cxn modelId="{5406EDDE-B3CF-4A10-92B1-B3F0564F34AC}" type="presParOf" srcId="{637A5CE5-56BC-4848-91A9-3DA5FAEABF4E}" destId="{A693C0C5-A752-4DC0-8C14-CF15BBC7A286}" srcOrd="4" destOrd="0" presId="urn:microsoft.com/office/officeart/2005/8/layout/vList5"/>
    <dgm:cxn modelId="{5DA7DEB5-E653-4EC6-A58E-EA5F6A990C2B}" type="presParOf" srcId="{A693C0C5-A752-4DC0-8C14-CF15BBC7A286}" destId="{8BE4701E-A395-41FD-8E38-D6BB0BBD9460}" srcOrd="0" destOrd="0" presId="urn:microsoft.com/office/officeart/2005/8/layout/vList5"/>
    <dgm:cxn modelId="{E6AF2D7E-FA9B-4ADB-92F9-031DB03DD347}" type="presParOf" srcId="{A693C0C5-A752-4DC0-8C14-CF15BBC7A286}" destId="{8B1BD58A-A1F7-4939-9360-6C6889B2296B}" srcOrd="1" destOrd="0" presId="urn:microsoft.com/office/officeart/2005/8/layout/vList5"/>
    <dgm:cxn modelId="{D8609B91-7738-43A2-BF3B-7EF9F8E0D75D}" type="presParOf" srcId="{637A5CE5-56BC-4848-91A9-3DA5FAEABF4E}" destId="{C2CCF907-0776-49F5-BD2A-0631F57B9045}" srcOrd="5" destOrd="0" presId="urn:microsoft.com/office/officeart/2005/8/layout/vList5"/>
    <dgm:cxn modelId="{443B28E2-0215-4C97-9B52-EBFFAE2D2B7E}" type="presParOf" srcId="{637A5CE5-56BC-4848-91A9-3DA5FAEABF4E}" destId="{93301BD4-7CD2-45BF-BFE6-1A29D772C012}" srcOrd="6" destOrd="0" presId="urn:microsoft.com/office/officeart/2005/8/layout/vList5"/>
    <dgm:cxn modelId="{1136DC75-CE36-4E54-ADC8-2E40EDE2166E}" type="presParOf" srcId="{93301BD4-7CD2-45BF-BFE6-1A29D772C012}" destId="{8E9067FB-AB1F-4033-8DD2-F40968B6D227}" srcOrd="0" destOrd="0" presId="urn:microsoft.com/office/officeart/2005/8/layout/vList5"/>
    <dgm:cxn modelId="{5EE69671-A159-48A7-A3DF-4290890435F5}" type="presParOf" srcId="{93301BD4-7CD2-45BF-BFE6-1A29D772C012}" destId="{38FD9EA0-2E17-4E74-90B8-C09534A8C351}" srcOrd="1" destOrd="0" presId="urn:microsoft.com/office/officeart/2005/8/layout/vList5"/>
    <dgm:cxn modelId="{6E6354BD-B238-4205-8F3B-E4FE0805EC44}" type="presParOf" srcId="{637A5CE5-56BC-4848-91A9-3DA5FAEABF4E}" destId="{E7ACDA7B-0C30-4D05-B816-0A436BEF6BC7}" srcOrd="7" destOrd="0" presId="urn:microsoft.com/office/officeart/2005/8/layout/vList5"/>
    <dgm:cxn modelId="{20BCEDEB-A764-417D-BC1F-B142EC1126FB}" type="presParOf" srcId="{637A5CE5-56BC-4848-91A9-3DA5FAEABF4E}" destId="{36228D39-D524-4EFF-8DC7-B1FE5427F1D0}" srcOrd="8" destOrd="0" presId="urn:microsoft.com/office/officeart/2005/8/layout/vList5"/>
    <dgm:cxn modelId="{94CC1B1C-86D2-4AA3-A1ED-CC9A90EFD1F0}" type="presParOf" srcId="{36228D39-D524-4EFF-8DC7-B1FE5427F1D0}" destId="{9A0AEBD7-2034-460F-A67A-3A5CD2EC7E81}" srcOrd="0" destOrd="0" presId="urn:microsoft.com/office/officeart/2005/8/layout/vList5"/>
    <dgm:cxn modelId="{C790EB95-F464-4D1C-B529-2C291567C3C0}" type="presParOf" srcId="{36228D39-D524-4EFF-8DC7-B1FE5427F1D0}" destId="{96822CE6-05AB-4671-AD58-386DB37D5113}" srcOrd="1" destOrd="0" presId="urn:microsoft.com/office/officeart/2005/8/layout/vList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978772-E457-4740-A566-6334BE791979}" type="doc">
      <dgm:prSet loTypeId="urn:microsoft.com/office/officeart/2005/8/layout/cycle4" loCatId="cycle" qsTypeId="urn:microsoft.com/office/officeart/2005/8/quickstyle/3d1" qsCatId="3D" csTypeId="urn:microsoft.com/office/officeart/2005/8/colors/accent1_2#1" csCatId="accent1" phldr="1"/>
      <dgm:spPr/>
      <dgm:t>
        <a:bodyPr/>
        <a:lstStyle/>
        <a:p>
          <a:endParaRPr lang="en-US"/>
        </a:p>
      </dgm:t>
    </dgm:pt>
    <dgm:pt modelId="{2086DCCA-B3FB-4491-B7A1-61057DD101EC}">
      <dgm:prSet phldrT="[Text]" custT="1"/>
      <dgm:spPr/>
      <dgm:t>
        <a:bodyPr/>
        <a:lstStyle/>
        <a:p>
          <a:r>
            <a:rPr lang="en-US" sz="1800" b="1" dirty="0" smtClean="0">
              <a:solidFill>
                <a:schemeClr val="tx1"/>
              </a:solidFill>
              <a:latin typeface="Aharoni" pitchFamily="2" charset="-79"/>
              <a:cs typeface="Aharoni" pitchFamily="2" charset="-79"/>
            </a:rPr>
            <a:t>Architect</a:t>
          </a:r>
          <a:endParaRPr lang="en-US" sz="1800" b="1" dirty="0">
            <a:solidFill>
              <a:schemeClr val="tx1"/>
            </a:solidFill>
            <a:latin typeface="Aharoni" pitchFamily="2" charset="-79"/>
            <a:cs typeface="Aharoni" pitchFamily="2" charset="-79"/>
          </a:endParaRPr>
        </a:p>
      </dgm:t>
    </dgm:pt>
    <dgm:pt modelId="{38276C2F-BF97-4AA8-AE14-CBE2B5BF586F}" type="parTrans" cxnId="{4E9F0894-A577-461F-A96E-4610506803C4}">
      <dgm:prSet/>
      <dgm:spPr/>
      <dgm:t>
        <a:bodyPr/>
        <a:lstStyle/>
        <a:p>
          <a:endParaRPr lang="en-US"/>
        </a:p>
      </dgm:t>
    </dgm:pt>
    <dgm:pt modelId="{B99D680C-5E22-4FC8-A495-F85AF6EA0865}" type="sibTrans" cxnId="{4E9F0894-A577-461F-A96E-4610506803C4}">
      <dgm:prSet/>
      <dgm:spPr/>
      <dgm:t>
        <a:bodyPr/>
        <a:lstStyle/>
        <a:p>
          <a:endParaRPr lang="en-US"/>
        </a:p>
      </dgm:t>
    </dgm:pt>
    <dgm:pt modelId="{1CA17F84-0D5F-43EA-996C-1557A9F136DC}">
      <dgm:prSet phldrT="[Text]" custT="1"/>
      <dgm:spPr/>
      <dgm:t>
        <a:bodyPr/>
        <a:lstStyle/>
        <a:p>
          <a:r>
            <a:rPr lang="en-US" sz="2000" dirty="0" smtClean="0"/>
            <a:t>Draw and select location</a:t>
          </a:r>
          <a:endParaRPr lang="en-US" sz="2000" dirty="0"/>
        </a:p>
      </dgm:t>
    </dgm:pt>
    <dgm:pt modelId="{3EE4B317-DB92-42FD-943A-62F9D9F53B78}" type="parTrans" cxnId="{D91E8668-C7E1-455A-A427-EE60B4697BCD}">
      <dgm:prSet/>
      <dgm:spPr/>
      <dgm:t>
        <a:bodyPr/>
        <a:lstStyle/>
        <a:p>
          <a:endParaRPr lang="en-US"/>
        </a:p>
      </dgm:t>
    </dgm:pt>
    <dgm:pt modelId="{0BDD2C24-1A1B-4E69-95E0-47C1D27B6A96}" type="sibTrans" cxnId="{D91E8668-C7E1-455A-A427-EE60B4697BCD}">
      <dgm:prSet/>
      <dgm:spPr/>
      <dgm:t>
        <a:bodyPr/>
        <a:lstStyle/>
        <a:p>
          <a:endParaRPr lang="en-US"/>
        </a:p>
      </dgm:t>
    </dgm:pt>
    <dgm:pt modelId="{81864273-23AB-459C-A47D-C4F9C69FF664}">
      <dgm:prSet phldrT="[Text]" custT="1"/>
      <dgm:spPr/>
      <dgm:t>
        <a:bodyPr/>
        <a:lstStyle/>
        <a:p>
          <a:r>
            <a:rPr lang="en-US" sz="2000" dirty="0" smtClean="0">
              <a:solidFill>
                <a:schemeClr val="tx1"/>
              </a:solidFill>
              <a:latin typeface="Aharoni" pitchFamily="2" charset="-79"/>
              <a:cs typeface="Aharoni" pitchFamily="2" charset="-79"/>
            </a:rPr>
            <a:t>Builder</a:t>
          </a:r>
          <a:endParaRPr lang="en-US" sz="2000" dirty="0">
            <a:solidFill>
              <a:schemeClr val="tx1"/>
            </a:solidFill>
            <a:latin typeface="Aharoni" pitchFamily="2" charset="-79"/>
            <a:cs typeface="Aharoni" pitchFamily="2" charset="-79"/>
          </a:endParaRPr>
        </a:p>
      </dgm:t>
    </dgm:pt>
    <dgm:pt modelId="{71F5B358-660B-41D5-BCB9-4CC1CAE09A5A}" type="parTrans" cxnId="{7739E35D-89E4-4E9D-9A7E-1862C04E5AC8}">
      <dgm:prSet/>
      <dgm:spPr/>
      <dgm:t>
        <a:bodyPr/>
        <a:lstStyle/>
        <a:p>
          <a:endParaRPr lang="en-US"/>
        </a:p>
      </dgm:t>
    </dgm:pt>
    <dgm:pt modelId="{26BF7CBA-DFC8-431E-8C92-408DCB7A26E9}" type="sibTrans" cxnId="{7739E35D-89E4-4E9D-9A7E-1862C04E5AC8}">
      <dgm:prSet/>
      <dgm:spPr/>
      <dgm:t>
        <a:bodyPr/>
        <a:lstStyle/>
        <a:p>
          <a:endParaRPr lang="en-US"/>
        </a:p>
      </dgm:t>
    </dgm:pt>
    <dgm:pt modelId="{A2FFC75F-2E3F-44C6-B073-48E5374DC97F}">
      <dgm:prSet phldrT="[Text]" custT="1"/>
      <dgm:spPr/>
      <dgm:t>
        <a:bodyPr/>
        <a:lstStyle/>
        <a:p>
          <a:r>
            <a:rPr lang="en-US" sz="2000" dirty="0" smtClean="0"/>
            <a:t>Present  cost</a:t>
          </a:r>
          <a:endParaRPr lang="en-US" sz="2000" dirty="0"/>
        </a:p>
      </dgm:t>
    </dgm:pt>
    <dgm:pt modelId="{750F1406-1BA9-4D90-9F71-9DF575A92067}" type="parTrans" cxnId="{C87D2FCD-1014-4F94-9066-6F7D08607C6E}">
      <dgm:prSet/>
      <dgm:spPr/>
      <dgm:t>
        <a:bodyPr/>
        <a:lstStyle/>
        <a:p>
          <a:endParaRPr lang="en-US"/>
        </a:p>
      </dgm:t>
    </dgm:pt>
    <dgm:pt modelId="{1A900CB9-6CBD-4C17-87DB-16E51103F2FE}" type="sibTrans" cxnId="{C87D2FCD-1014-4F94-9066-6F7D08607C6E}">
      <dgm:prSet/>
      <dgm:spPr/>
      <dgm:t>
        <a:bodyPr/>
        <a:lstStyle/>
        <a:p>
          <a:endParaRPr lang="en-US"/>
        </a:p>
      </dgm:t>
    </dgm:pt>
    <dgm:pt modelId="{41A33E3B-83DD-49D5-A957-3F52BE5E41F4}">
      <dgm:prSet phldrT="[Text]" custT="1"/>
      <dgm:spPr/>
      <dgm:t>
        <a:bodyPr/>
        <a:lstStyle/>
        <a:p>
          <a:r>
            <a:rPr lang="en-US" sz="2000" b="1" baseline="0" dirty="0" smtClean="0">
              <a:solidFill>
                <a:schemeClr val="tx1"/>
              </a:solidFill>
              <a:latin typeface="Aharoni" pitchFamily="2" charset="-79"/>
              <a:cs typeface="Aharoni" pitchFamily="2" charset="-79"/>
            </a:rPr>
            <a:t>Realtor</a:t>
          </a:r>
          <a:r>
            <a:rPr lang="en-US" sz="2000" dirty="0" smtClean="0"/>
            <a:t> </a:t>
          </a:r>
          <a:endParaRPr lang="en-US" sz="2000" dirty="0"/>
        </a:p>
      </dgm:t>
    </dgm:pt>
    <dgm:pt modelId="{2F5FEDD2-D129-4034-975E-BB8E72832EA0}" type="parTrans" cxnId="{C1BC1ADA-C3CA-4697-AB55-BD3A043F84CC}">
      <dgm:prSet/>
      <dgm:spPr/>
      <dgm:t>
        <a:bodyPr/>
        <a:lstStyle/>
        <a:p>
          <a:endParaRPr lang="en-US"/>
        </a:p>
      </dgm:t>
    </dgm:pt>
    <dgm:pt modelId="{D2584F73-F63F-4724-9A44-341670F5F092}" type="sibTrans" cxnId="{C1BC1ADA-C3CA-4697-AB55-BD3A043F84CC}">
      <dgm:prSet/>
      <dgm:spPr/>
      <dgm:t>
        <a:bodyPr/>
        <a:lstStyle/>
        <a:p>
          <a:endParaRPr lang="en-US"/>
        </a:p>
      </dgm:t>
    </dgm:pt>
    <dgm:pt modelId="{C58ACD58-E4FC-492E-8D80-6061F44FEDFB}">
      <dgm:prSet phldrT="[Text]" custT="1"/>
      <dgm:spPr/>
      <dgm:t>
        <a:bodyPr/>
        <a:lstStyle/>
        <a:p>
          <a:r>
            <a:rPr lang="en-US" sz="2000" dirty="0" smtClean="0"/>
            <a:t>Promote  advantages</a:t>
          </a:r>
          <a:endParaRPr lang="en-US" sz="2000" dirty="0"/>
        </a:p>
      </dgm:t>
    </dgm:pt>
    <dgm:pt modelId="{B96C4D77-EC43-4B82-A5FE-DA800279DDA4}" type="parTrans" cxnId="{BF459946-0C71-45D6-B472-D58C4729C42E}">
      <dgm:prSet/>
      <dgm:spPr/>
      <dgm:t>
        <a:bodyPr/>
        <a:lstStyle/>
        <a:p>
          <a:endParaRPr lang="en-US"/>
        </a:p>
      </dgm:t>
    </dgm:pt>
    <dgm:pt modelId="{4CF7BC45-3C9B-4533-BCFC-4A9923C37188}" type="sibTrans" cxnId="{BF459946-0C71-45D6-B472-D58C4729C42E}">
      <dgm:prSet/>
      <dgm:spPr/>
      <dgm:t>
        <a:bodyPr/>
        <a:lstStyle/>
        <a:p>
          <a:endParaRPr lang="en-US"/>
        </a:p>
      </dgm:t>
    </dgm:pt>
    <dgm:pt modelId="{7EB2D174-B283-470F-8011-DC918EFB383A}">
      <dgm:prSet phldrT="[Text]" custT="1"/>
      <dgm:spPr/>
      <dgm:t>
        <a:bodyPr/>
        <a:lstStyle/>
        <a:p>
          <a:r>
            <a:rPr lang="en-US" sz="2000" dirty="0" smtClean="0">
              <a:solidFill>
                <a:schemeClr val="tx1"/>
              </a:solidFill>
              <a:latin typeface="Aharoni" pitchFamily="2" charset="-79"/>
              <a:cs typeface="Aharoni" pitchFamily="2" charset="-79"/>
            </a:rPr>
            <a:t>E</a:t>
          </a:r>
          <a:r>
            <a:rPr lang="en-US" sz="1800" dirty="0" smtClean="0">
              <a:solidFill>
                <a:schemeClr val="tx1"/>
              </a:solidFill>
              <a:latin typeface="Aharoni" pitchFamily="2" charset="-79"/>
              <a:cs typeface="Aharoni" pitchFamily="2" charset="-79"/>
            </a:rPr>
            <a:t>ngineer</a:t>
          </a:r>
          <a:endParaRPr lang="en-US" sz="1800" dirty="0">
            <a:solidFill>
              <a:schemeClr val="tx1"/>
            </a:solidFill>
            <a:latin typeface="Aharoni" pitchFamily="2" charset="-79"/>
            <a:cs typeface="Aharoni" pitchFamily="2" charset="-79"/>
          </a:endParaRPr>
        </a:p>
      </dgm:t>
    </dgm:pt>
    <dgm:pt modelId="{0833ED54-6259-4ADD-A0AD-CE039B83649F}" type="parTrans" cxnId="{D7BA702C-511D-47AD-B97D-D8A8C64485BA}">
      <dgm:prSet/>
      <dgm:spPr/>
      <dgm:t>
        <a:bodyPr/>
        <a:lstStyle/>
        <a:p>
          <a:endParaRPr lang="en-US"/>
        </a:p>
      </dgm:t>
    </dgm:pt>
    <dgm:pt modelId="{7F2CDBEA-51FA-490A-BA0A-DF61C9A99F99}" type="sibTrans" cxnId="{D7BA702C-511D-47AD-B97D-D8A8C64485BA}">
      <dgm:prSet/>
      <dgm:spPr/>
      <dgm:t>
        <a:bodyPr/>
        <a:lstStyle/>
        <a:p>
          <a:endParaRPr lang="en-US"/>
        </a:p>
      </dgm:t>
    </dgm:pt>
    <dgm:pt modelId="{3F6F1E67-0140-45CF-9A5A-1DE1FB3DC619}">
      <dgm:prSet phldrT="[Text]" custT="1"/>
      <dgm:spPr/>
      <dgm:t>
        <a:bodyPr/>
        <a:lstStyle/>
        <a:p>
          <a:r>
            <a:rPr lang="en-US" sz="1800" dirty="0" smtClean="0"/>
            <a:t>Calculate electricity generated</a:t>
          </a:r>
          <a:endParaRPr lang="en-US" sz="1800" dirty="0"/>
        </a:p>
      </dgm:t>
    </dgm:pt>
    <dgm:pt modelId="{1C76D206-04F0-4108-97B8-84CF490A9CF6}" type="parTrans" cxnId="{E028E3F0-D0AA-43F4-9FEA-E60FD5997CC8}">
      <dgm:prSet/>
      <dgm:spPr/>
      <dgm:t>
        <a:bodyPr/>
        <a:lstStyle/>
        <a:p>
          <a:endParaRPr lang="en-US"/>
        </a:p>
      </dgm:t>
    </dgm:pt>
    <dgm:pt modelId="{57DF9832-0776-4C98-8BD1-B1A92C9017A6}" type="sibTrans" cxnId="{E028E3F0-D0AA-43F4-9FEA-E60FD5997CC8}">
      <dgm:prSet/>
      <dgm:spPr/>
      <dgm:t>
        <a:bodyPr/>
        <a:lstStyle/>
        <a:p>
          <a:endParaRPr lang="en-US"/>
        </a:p>
      </dgm:t>
    </dgm:pt>
    <dgm:pt modelId="{AC145DA1-5EB3-42AB-964B-DB8F4BF08EE9}" type="pres">
      <dgm:prSet presAssocID="{70978772-E457-4740-A566-6334BE791979}" presName="cycleMatrixDiagram" presStyleCnt="0">
        <dgm:presLayoutVars>
          <dgm:chMax val="1"/>
          <dgm:dir/>
          <dgm:animLvl val="lvl"/>
          <dgm:resizeHandles val="exact"/>
        </dgm:presLayoutVars>
      </dgm:prSet>
      <dgm:spPr/>
      <dgm:t>
        <a:bodyPr/>
        <a:lstStyle/>
        <a:p>
          <a:endParaRPr lang="en-US"/>
        </a:p>
      </dgm:t>
    </dgm:pt>
    <dgm:pt modelId="{B565F35E-BC00-40C2-97E1-5100C91484D3}" type="pres">
      <dgm:prSet presAssocID="{70978772-E457-4740-A566-6334BE791979}" presName="children" presStyleCnt="0"/>
      <dgm:spPr/>
      <dgm:t>
        <a:bodyPr/>
        <a:lstStyle/>
        <a:p>
          <a:endParaRPr lang="en-US"/>
        </a:p>
      </dgm:t>
    </dgm:pt>
    <dgm:pt modelId="{AC62FD2A-8380-4F82-A18D-37D534E713DC}" type="pres">
      <dgm:prSet presAssocID="{70978772-E457-4740-A566-6334BE791979}" presName="child1group" presStyleCnt="0"/>
      <dgm:spPr/>
      <dgm:t>
        <a:bodyPr/>
        <a:lstStyle/>
        <a:p>
          <a:endParaRPr lang="en-US"/>
        </a:p>
      </dgm:t>
    </dgm:pt>
    <dgm:pt modelId="{173ABEA8-185F-4FC2-B098-5AB87062ACB5}" type="pres">
      <dgm:prSet presAssocID="{70978772-E457-4740-A566-6334BE791979}" presName="child1" presStyleLbl="bgAcc1" presStyleIdx="0" presStyleCnt="4" custScaleX="91055"/>
      <dgm:spPr/>
      <dgm:t>
        <a:bodyPr/>
        <a:lstStyle/>
        <a:p>
          <a:endParaRPr lang="en-US"/>
        </a:p>
      </dgm:t>
    </dgm:pt>
    <dgm:pt modelId="{5900260C-FA6B-4C13-B32B-57C361CB3A14}" type="pres">
      <dgm:prSet presAssocID="{70978772-E457-4740-A566-6334BE791979}" presName="child1Text" presStyleLbl="bgAcc1" presStyleIdx="0" presStyleCnt="4">
        <dgm:presLayoutVars>
          <dgm:bulletEnabled val="1"/>
        </dgm:presLayoutVars>
      </dgm:prSet>
      <dgm:spPr/>
      <dgm:t>
        <a:bodyPr/>
        <a:lstStyle/>
        <a:p>
          <a:endParaRPr lang="en-US"/>
        </a:p>
      </dgm:t>
    </dgm:pt>
    <dgm:pt modelId="{B86C3E0D-CB84-4D0E-8920-E982DFF39DF1}" type="pres">
      <dgm:prSet presAssocID="{70978772-E457-4740-A566-6334BE791979}" presName="child2group" presStyleCnt="0"/>
      <dgm:spPr/>
      <dgm:t>
        <a:bodyPr/>
        <a:lstStyle/>
        <a:p>
          <a:endParaRPr lang="en-US"/>
        </a:p>
      </dgm:t>
    </dgm:pt>
    <dgm:pt modelId="{1E94295E-3080-4ECE-9248-6DA4C5C52C37}" type="pres">
      <dgm:prSet presAssocID="{70978772-E457-4740-A566-6334BE791979}" presName="child2" presStyleLbl="bgAcc1" presStyleIdx="1" presStyleCnt="4" custLinFactNeighborX="7782" custLinFactNeighborY="-5787"/>
      <dgm:spPr/>
      <dgm:t>
        <a:bodyPr/>
        <a:lstStyle/>
        <a:p>
          <a:endParaRPr lang="en-US"/>
        </a:p>
      </dgm:t>
    </dgm:pt>
    <dgm:pt modelId="{2EF303F2-5896-4300-9F90-7720C665B42D}" type="pres">
      <dgm:prSet presAssocID="{70978772-E457-4740-A566-6334BE791979}" presName="child2Text" presStyleLbl="bgAcc1" presStyleIdx="1" presStyleCnt="4">
        <dgm:presLayoutVars>
          <dgm:bulletEnabled val="1"/>
        </dgm:presLayoutVars>
      </dgm:prSet>
      <dgm:spPr/>
      <dgm:t>
        <a:bodyPr/>
        <a:lstStyle/>
        <a:p>
          <a:endParaRPr lang="en-US"/>
        </a:p>
      </dgm:t>
    </dgm:pt>
    <dgm:pt modelId="{61E6D76D-152D-48BA-8705-E42F783463B0}" type="pres">
      <dgm:prSet presAssocID="{70978772-E457-4740-A566-6334BE791979}" presName="child3group" presStyleCnt="0"/>
      <dgm:spPr/>
      <dgm:t>
        <a:bodyPr/>
        <a:lstStyle/>
        <a:p>
          <a:endParaRPr lang="en-US"/>
        </a:p>
      </dgm:t>
    </dgm:pt>
    <dgm:pt modelId="{75C27F65-9711-4C28-8D4B-510960056B4E}" type="pres">
      <dgm:prSet presAssocID="{70978772-E457-4740-A566-6334BE791979}" presName="child3" presStyleLbl="bgAcc1" presStyleIdx="2" presStyleCnt="4" custScaleX="124171"/>
      <dgm:spPr/>
      <dgm:t>
        <a:bodyPr/>
        <a:lstStyle/>
        <a:p>
          <a:endParaRPr lang="en-US"/>
        </a:p>
      </dgm:t>
    </dgm:pt>
    <dgm:pt modelId="{4D1ED04D-BC88-42C5-A742-B76EC18EA729}" type="pres">
      <dgm:prSet presAssocID="{70978772-E457-4740-A566-6334BE791979}" presName="child3Text" presStyleLbl="bgAcc1" presStyleIdx="2" presStyleCnt="4">
        <dgm:presLayoutVars>
          <dgm:bulletEnabled val="1"/>
        </dgm:presLayoutVars>
      </dgm:prSet>
      <dgm:spPr/>
      <dgm:t>
        <a:bodyPr/>
        <a:lstStyle/>
        <a:p>
          <a:endParaRPr lang="en-US"/>
        </a:p>
      </dgm:t>
    </dgm:pt>
    <dgm:pt modelId="{636F27BC-D260-46E1-B6D7-45C731E136D0}" type="pres">
      <dgm:prSet presAssocID="{70978772-E457-4740-A566-6334BE791979}" presName="child4group" presStyleCnt="0"/>
      <dgm:spPr/>
      <dgm:t>
        <a:bodyPr/>
        <a:lstStyle/>
        <a:p>
          <a:endParaRPr lang="en-US"/>
        </a:p>
      </dgm:t>
    </dgm:pt>
    <dgm:pt modelId="{286ABB8F-1A9E-47C7-9154-8A6A5529BD1C}" type="pres">
      <dgm:prSet presAssocID="{70978772-E457-4740-A566-6334BE791979}" presName="child4" presStyleLbl="bgAcc1" presStyleIdx="3" presStyleCnt="4"/>
      <dgm:spPr/>
      <dgm:t>
        <a:bodyPr/>
        <a:lstStyle/>
        <a:p>
          <a:endParaRPr lang="en-US"/>
        </a:p>
      </dgm:t>
    </dgm:pt>
    <dgm:pt modelId="{A2AA6599-B29F-404E-A3F4-A5F131714C5F}" type="pres">
      <dgm:prSet presAssocID="{70978772-E457-4740-A566-6334BE791979}" presName="child4Text" presStyleLbl="bgAcc1" presStyleIdx="3" presStyleCnt="4">
        <dgm:presLayoutVars>
          <dgm:bulletEnabled val="1"/>
        </dgm:presLayoutVars>
      </dgm:prSet>
      <dgm:spPr/>
      <dgm:t>
        <a:bodyPr/>
        <a:lstStyle/>
        <a:p>
          <a:endParaRPr lang="en-US"/>
        </a:p>
      </dgm:t>
    </dgm:pt>
    <dgm:pt modelId="{0A0ADD14-B4A4-4B36-B106-A720543E46F6}" type="pres">
      <dgm:prSet presAssocID="{70978772-E457-4740-A566-6334BE791979}" presName="childPlaceholder" presStyleCnt="0"/>
      <dgm:spPr/>
      <dgm:t>
        <a:bodyPr/>
        <a:lstStyle/>
        <a:p>
          <a:endParaRPr lang="en-US"/>
        </a:p>
      </dgm:t>
    </dgm:pt>
    <dgm:pt modelId="{CB0F88F8-81FA-4446-A59A-2811718F5307}" type="pres">
      <dgm:prSet presAssocID="{70978772-E457-4740-A566-6334BE791979}" presName="circle" presStyleCnt="0"/>
      <dgm:spPr/>
      <dgm:t>
        <a:bodyPr/>
        <a:lstStyle/>
        <a:p>
          <a:endParaRPr lang="en-US"/>
        </a:p>
      </dgm:t>
    </dgm:pt>
    <dgm:pt modelId="{76254659-5DD0-4608-B8CA-D99A6E45555A}" type="pres">
      <dgm:prSet presAssocID="{70978772-E457-4740-A566-6334BE791979}" presName="quadrant1" presStyleLbl="node1" presStyleIdx="0" presStyleCnt="4" custLinFactNeighborX="1805" custLinFactNeighborY="-334">
        <dgm:presLayoutVars>
          <dgm:chMax val="1"/>
          <dgm:bulletEnabled val="1"/>
        </dgm:presLayoutVars>
      </dgm:prSet>
      <dgm:spPr/>
      <dgm:t>
        <a:bodyPr/>
        <a:lstStyle/>
        <a:p>
          <a:endParaRPr lang="en-US"/>
        </a:p>
      </dgm:t>
    </dgm:pt>
    <dgm:pt modelId="{56E14027-EC1C-47B5-B5E5-4B2DCDF7B69F}" type="pres">
      <dgm:prSet presAssocID="{70978772-E457-4740-A566-6334BE791979}" presName="quadrant2" presStyleLbl="node1" presStyleIdx="1" presStyleCnt="4" custLinFactNeighborX="-45" custLinFactNeighborY="421">
        <dgm:presLayoutVars>
          <dgm:chMax val="1"/>
          <dgm:bulletEnabled val="1"/>
        </dgm:presLayoutVars>
      </dgm:prSet>
      <dgm:spPr/>
      <dgm:t>
        <a:bodyPr/>
        <a:lstStyle/>
        <a:p>
          <a:endParaRPr lang="en-US"/>
        </a:p>
      </dgm:t>
    </dgm:pt>
    <dgm:pt modelId="{08C5FCD0-A12B-44C9-B98D-ED75FD78E063}" type="pres">
      <dgm:prSet presAssocID="{70978772-E457-4740-A566-6334BE791979}" presName="quadrant3" presStyleLbl="node1" presStyleIdx="2" presStyleCnt="4" custLinFactNeighborX="-45" custLinFactNeighborY="-4574">
        <dgm:presLayoutVars>
          <dgm:chMax val="1"/>
          <dgm:bulletEnabled val="1"/>
        </dgm:presLayoutVars>
      </dgm:prSet>
      <dgm:spPr/>
      <dgm:t>
        <a:bodyPr/>
        <a:lstStyle/>
        <a:p>
          <a:endParaRPr lang="en-US"/>
        </a:p>
      </dgm:t>
    </dgm:pt>
    <dgm:pt modelId="{4B9D8F52-F396-4815-9D7D-9AECE711A7A0}" type="pres">
      <dgm:prSet presAssocID="{70978772-E457-4740-A566-6334BE791979}" presName="quadrant4" presStyleLbl="node1" presStyleIdx="3" presStyleCnt="4" custLinFactNeighborX="1805" custLinFactNeighborY="-2309">
        <dgm:presLayoutVars>
          <dgm:chMax val="1"/>
          <dgm:bulletEnabled val="1"/>
        </dgm:presLayoutVars>
      </dgm:prSet>
      <dgm:spPr/>
      <dgm:t>
        <a:bodyPr/>
        <a:lstStyle/>
        <a:p>
          <a:endParaRPr lang="en-US"/>
        </a:p>
      </dgm:t>
    </dgm:pt>
    <dgm:pt modelId="{346F3AE9-9245-4CB0-9D5E-D25248C42EB5}" type="pres">
      <dgm:prSet presAssocID="{70978772-E457-4740-A566-6334BE791979}" presName="quadrantPlaceholder" presStyleCnt="0"/>
      <dgm:spPr/>
      <dgm:t>
        <a:bodyPr/>
        <a:lstStyle/>
        <a:p>
          <a:endParaRPr lang="en-US"/>
        </a:p>
      </dgm:t>
    </dgm:pt>
    <dgm:pt modelId="{2A340658-14B9-4B25-8605-0C348083239B}" type="pres">
      <dgm:prSet presAssocID="{70978772-E457-4740-A566-6334BE791979}" presName="center1" presStyleLbl="fgShp" presStyleIdx="0" presStyleCnt="2"/>
      <dgm:spPr>
        <a:prstGeom prst="flowChartConnector">
          <a:avLst/>
        </a:prstGeom>
      </dgm:spPr>
      <dgm:t>
        <a:bodyPr/>
        <a:lstStyle/>
        <a:p>
          <a:endParaRPr lang="en-US"/>
        </a:p>
      </dgm:t>
    </dgm:pt>
    <dgm:pt modelId="{62406A06-3595-4FA1-8AB9-41B33C12087A}" type="pres">
      <dgm:prSet presAssocID="{70978772-E457-4740-A566-6334BE791979}" presName="center2" presStyleLbl="fgShp" presStyleIdx="1" presStyleCnt="2" custLinFactNeighborX="-2807" custLinFactNeighborY="-43455"/>
      <dgm:spPr>
        <a:prstGeom prst="ellipse">
          <a:avLst/>
        </a:prstGeom>
      </dgm:spPr>
      <dgm:t>
        <a:bodyPr/>
        <a:lstStyle/>
        <a:p>
          <a:endParaRPr lang="en-US"/>
        </a:p>
      </dgm:t>
    </dgm:pt>
  </dgm:ptLst>
  <dgm:cxnLst>
    <dgm:cxn modelId="{E028E3F0-D0AA-43F4-9FEA-E60FD5997CC8}" srcId="{7EB2D174-B283-470F-8011-DC918EFB383A}" destId="{3F6F1E67-0140-45CF-9A5A-1DE1FB3DC619}" srcOrd="0" destOrd="0" parTransId="{1C76D206-04F0-4108-97B8-84CF490A9CF6}" sibTransId="{57DF9832-0776-4C98-8BD1-B1A92C9017A6}"/>
    <dgm:cxn modelId="{B236F2C9-BA53-4083-B006-666021366BC0}" type="presOf" srcId="{41A33E3B-83DD-49D5-A957-3F52BE5E41F4}" destId="{08C5FCD0-A12B-44C9-B98D-ED75FD78E063}" srcOrd="0" destOrd="0" presId="urn:microsoft.com/office/officeart/2005/8/layout/cycle4"/>
    <dgm:cxn modelId="{BF459946-0C71-45D6-B472-D58C4729C42E}" srcId="{41A33E3B-83DD-49D5-A957-3F52BE5E41F4}" destId="{C58ACD58-E4FC-492E-8D80-6061F44FEDFB}" srcOrd="0" destOrd="0" parTransId="{B96C4D77-EC43-4B82-A5FE-DA800279DDA4}" sibTransId="{4CF7BC45-3C9B-4533-BCFC-4A9923C37188}"/>
    <dgm:cxn modelId="{D20748A2-292F-45A7-906B-A02B53F30DE9}" type="presOf" srcId="{7EB2D174-B283-470F-8011-DC918EFB383A}" destId="{4B9D8F52-F396-4815-9D7D-9AECE711A7A0}" srcOrd="0" destOrd="0" presId="urn:microsoft.com/office/officeart/2005/8/layout/cycle4"/>
    <dgm:cxn modelId="{D7BA702C-511D-47AD-B97D-D8A8C64485BA}" srcId="{70978772-E457-4740-A566-6334BE791979}" destId="{7EB2D174-B283-470F-8011-DC918EFB383A}" srcOrd="3" destOrd="0" parTransId="{0833ED54-6259-4ADD-A0AD-CE039B83649F}" sibTransId="{7F2CDBEA-51FA-490A-BA0A-DF61C9A99F99}"/>
    <dgm:cxn modelId="{D91E8668-C7E1-455A-A427-EE60B4697BCD}" srcId="{2086DCCA-B3FB-4491-B7A1-61057DD101EC}" destId="{1CA17F84-0D5F-43EA-996C-1557A9F136DC}" srcOrd="0" destOrd="0" parTransId="{3EE4B317-DB92-42FD-943A-62F9D9F53B78}" sibTransId="{0BDD2C24-1A1B-4E69-95E0-47C1D27B6A96}"/>
    <dgm:cxn modelId="{3EE03CD9-0A29-48E2-AADD-EAEE59AA0833}" type="presOf" srcId="{C58ACD58-E4FC-492E-8D80-6061F44FEDFB}" destId="{4D1ED04D-BC88-42C5-A742-B76EC18EA729}" srcOrd="1" destOrd="0" presId="urn:microsoft.com/office/officeart/2005/8/layout/cycle4"/>
    <dgm:cxn modelId="{4E9F0894-A577-461F-A96E-4610506803C4}" srcId="{70978772-E457-4740-A566-6334BE791979}" destId="{2086DCCA-B3FB-4491-B7A1-61057DD101EC}" srcOrd="0" destOrd="0" parTransId="{38276C2F-BF97-4AA8-AE14-CBE2B5BF586F}" sibTransId="{B99D680C-5E22-4FC8-A495-F85AF6EA0865}"/>
    <dgm:cxn modelId="{C87D2FCD-1014-4F94-9066-6F7D08607C6E}" srcId="{81864273-23AB-459C-A47D-C4F9C69FF664}" destId="{A2FFC75F-2E3F-44C6-B073-48E5374DC97F}" srcOrd="0" destOrd="0" parTransId="{750F1406-1BA9-4D90-9F71-9DF575A92067}" sibTransId="{1A900CB9-6CBD-4C17-87DB-16E51103F2FE}"/>
    <dgm:cxn modelId="{B8EA131D-8470-4632-9132-63622D7D0ACE}" type="presOf" srcId="{1CA17F84-0D5F-43EA-996C-1557A9F136DC}" destId="{173ABEA8-185F-4FC2-B098-5AB87062ACB5}" srcOrd="0" destOrd="0" presId="urn:microsoft.com/office/officeart/2005/8/layout/cycle4"/>
    <dgm:cxn modelId="{664484C1-BF20-40AE-A121-DE71B22F5FE6}" type="presOf" srcId="{A2FFC75F-2E3F-44C6-B073-48E5374DC97F}" destId="{1E94295E-3080-4ECE-9248-6DA4C5C52C37}" srcOrd="0" destOrd="0" presId="urn:microsoft.com/office/officeart/2005/8/layout/cycle4"/>
    <dgm:cxn modelId="{7739E35D-89E4-4E9D-9A7E-1862C04E5AC8}" srcId="{70978772-E457-4740-A566-6334BE791979}" destId="{81864273-23AB-459C-A47D-C4F9C69FF664}" srcOrd="1" destOrd="0" parTransId="{71F5B358-660B-41D5-BCB9-4CC1CAE09A5A}" sibTransId="{26BF7CBA-DFC8-431E-8C92-408DCB7A26E9}"/>
    <dgm:cxn modelId="{C1BC1ADA-C3CA-4697-AB55-BD3A043F84CC}" srcId="{70978772-E457-4740-A566-6334BE791979}" destId="{41A33E3B-83DD-49D5-A957-3F52BE5E41F4}" srcOrd="2" destOrd="0" parTransId="{2F5FEDD2-D129-4034-975E-BB8E72832EA0}" sibTransId="{D2584F73-F63F-4724-9A44-341670F5F092}"/>
    <dgm:cxn modelId="{02B90D6C-A187-4433-9BBF-A28A9F6D5CD6}" type="presOf" srcId="{81864273-23AB-459C-A47D-C4F9C69FF664}" destId="{56E14027-EC1C-47B5-B5E5-4B2DCDF7B69F}" srcOrd="0" destOrd="0" presId="urn:microsoft.com/office/officeart/2005/8/layout/cycle4"/>
    <dgm:cxn modelId="{0EE51951-8D3A-49E7-A916-FF4DA466E800}" type="presOf" srcId="{2086DCCA-B3FB-4491-B7A1-61057DD101EC}" destId="{76254659-5DD0-4608-B8CA-D99A6E45555A}" srcOrd="0" destOrd="0" presId="urn:microsoft.com/office/officeart/2005/8/layout/cycle4"/>
    <dgm:cxn modelId="{4E2DDD19-9D70-43BE-8524-4FDCD4828392}" type="presOf" srcId="{C58ACD58-E4FC-492E-8D80-6061F44FEDFB}" destId="{75C27F65-9711-4C28-8D4B-510960056B4E}" srcOrd="0" destOrd="0" presId="urn:microsoft.com/office/officeart/2005/8/layout/cycle4"/>
    <dgm:cxn modelId="{69AD3B5A-13D9-4680-A096-6B79CFC5BCCD}" type="presOf" srcId="{3F6F1E67-0140-45CF-9A5A-1DE1FB3DC619}" destId="{286ABB8F-1A9E-47C7-9154-8A6A5529BD1C}" srcOrd="0" destOrd="0" presId="urn:microsoft.com/office/officeart/2005/8/layout/cycle4"/>
    <dgm:cxn modelId="{B25F503A-FF0D-4D59-B70D-4FFE19CEA756}" type="presOf" srcId="{70978772-E457-4740-A566-6334BE791979}" destId="{AC145DA1-5EB3-42AB-964B-DB8F4BF08EE9}" srcOrd="0" destOrd="0" presId="urn:microsoft.com/office/officeart/2005/8/layout/cycle4"/>
    <dgm:cxn modelId="{A108B9FF-A3BD-43EF-9FF2-3367B254B659}" type="presOf" srcId="{A2FFC75F-2E3F-44C6-B073-48E5374DC97F}" destId="{2EF303F2-5896-4300-9F90-7720C665B42D}" srcOrd="1" destOrd="0" presId="urn:microsoft.com/office/officeart/2005/8/layout/cycle4"/>
    <dgm:cxn modelId="{EFA3F2E6-9A8B-4658-B034-DB34F0ED0E5D}" type="presOf" srcId="{3F6F1E67-0140-45CF-9A5A-1DE1FB3DC619}" destId="{A2AA6599-B29F-404E-A3F4-A5F131714C5F}" srcOrd="1" destOrd="0" presId="urn:microsoft.com/office/officeart/2005/8/layout/cycle4"/>
    <dgm:cxn modelId="{F1C77BB8-F4DE-4DCB-AA8B-1CA4E2B4A55A}" type="presOf" srcId="{1CA17F84-0D5F-43EA-996C-1557A9F136DC}" destId="{5900260C-FA6B-4C13-B32B-57C361CB3A14}" srcOrd="1" destOrd="0" presId="urn:microsoft.com/office/officeart/2005/8/layout/cycle4"/>
    <dgm:cxn modelId="{B13AA03A-16B1-48F8-8237-2E7920CB9B70}" type="presParOf" srcId="{AC145DA1-5EB3-42AB-964B-DB8F4BF08EE9}" destId="{B565F35E-BC00-40C2-97E1-5100C91484D3}" srcOrd="0" destOrd="0" presId="urn:microsoft.com/office/officeart/2005/8/layout/cycle4"/>
    <dgm:cxn modelId="{4CC2402E-92B3-4D14-B97E-7DF854A912D2}" type="presParOf" srcId="{B565F35E-BC00-40C2-97E1-5100C91484D3}" destId="{AC62FD2A-8380-4F82-A18D-37D534E713DC}" srcOrd="0" destOrd="0" presId="urn:microsoft.com/office/officeart/2005/8/layout/cycle4"/>
    <dgm:cxn modelId="{5DFC1F51-77D2-431F-A372-6CCF3E34DB79}" type="presParOf" srcId="{AC62FD2A-8380-4F82-A18D-37D534E713DC}" destId="{173ABEA8-185F-4FC2-B098-5AB87062ACB5}" srcOrd="0" destOrd="0" presId="urn:microsoft.com/office/officeart/2005/8/layout/cycle4"/>
    <dgm:cxn modelId="{26076CC6-9804-4A35-A1A5-0E2062365EBA}" type="presParOf" srcId="{AC62FD2A-8380-4F82-A18D-37D534E713DC}" destId="{5900260C-FA6B-4C13-B32B-57C361CB3A14}" srcOrd="1" destOrd="0" presId="urn:microsoft.com/office/officeart/2005/8/layout/cycle4"/>
    <dgm:cxn modelId="{CDB69A0E-94E5-4B91-B84E-F83AB93C159B}" type="presParOf" srcId="{B565F35E-BC00-40C2-97E1-5100C91484D3}" destId="{B86C3E0D-CB84-4D0E-8920-E982DFF39DF1}" srcOrd="1" destOrd="0" presId="urn:microsoft.com/office/officeart/2005/8/layout/cycle4"/>
    <dgm:cxn modelId="{10A58E7D-149D-41EE-A656-16D8AC9D1953}" type="presParOf" srcId="{B86C3E0D-CB84-4D0E-8920-E982DFF39DF1}" destId="{1E94295E-3080-4ECE-9248-6DA4C5C52C37}" srcOrd="0" destOrd="0" presId="urn:microsoft.com/office/officeart/2005/8/layout/cycle4"/>
    <dgm:cxn modelId="{299A1C57-3E95-4D69-B10B-8853E6D41C43}" type="presParOf" srcId="{B86C3E0D-CB84-4D0E-8920-E982DFF39DF1}" destId="{2EF303F2-5896-4300-9F90-7720C665B42D}" srcOrd="1" destOrd="0" presId="urn:microsoft.com/office/officeart/2005/8/layout/cycle4"/>
    <dgm:cxn modelId="{AAB7726F-56A7-4109-BA20-201047203E9E}" type="presParOf" srcId="{B565F35E-BC00-40C2-97E1-5100C91484D3}" destId="{61E6D76D-152D-48BA-8705-E42F783463B0}" srcOrd="2" destOrd="0" presId="urn:microsoft.com/office/officeart/2005/8/layout/cycle4"/>
    <dgm:cxn modelId="{C1A3DB6C-A5B9-4D48-8365-05DFB9BAB63C}" type="presParOf" srcId="{61E6D76D-152D-48BA-8705-E42F783463B0}" destId="{75C27F65-9711-4C28-8D4B-510960056B4E}" srcOrd="0" destOrd="0" presId="urn:microsoft.com/office/officeart/2005/8/layout/cycle4"/>
    <dgm:cxn modelId="{792DE365-770A-4026-A8C3-58413C39CF4E}" type="presParOf" srcId="{61E6D76D-152D-48BA-8705-E42F783463B0}" destId="{4D1ED04D-BC88-42C5-A742-B76EC18EA729}" srcOrd="1" destOrd="0" presId="urn:microsoft.com/office/officeart/2005/8/layout/cycle4"/>
    <dgm:cxn modelId="{9C29C3D5-F185-48BE-A229-AEA083393967}" type="presParOf" srcId="{B565F35E-BC00-40C2-97E1-5100C91484D3}" destId="{636F27BC-D260-46E1-B6D7-45C731E136D0}" srcOrd="3" destOrd="0" presId="urn:microsoft.com/office/officeart/2005/8/layout/cycle4"/>
    <dgm:cxn modelId="{DD97CA3F-5606-4F11-B263-64B918F98E08}" type="presParOf" srcId="{636F27BC-D260-46E1-B6D7-45C731E136D0}" destId="{286ABB8F-1A9E-47C7-9154-8A6A5529BD1C}" srcOrd="0" destOrd="0" presId="urn:microsoft.com/office/officeart/2005/8/layout/cycle4"/>
    <dgm:cxn modelId="{B0DBC73A-E4CB-4427-AE5C-CBB195FA9B41}" type="presParOf" srcId="{636F27BC-D260-46E1-B6D7-45C731E136D0}" destId="{A2AA6599-B29F-404E-A3F4-A5F131714C5F}" srcOrd="1" destOrd="0" presId="urn:microsoft.com/office/officeart/2005/8/layout/cycle4"/>
    <dgm:cxn modelId="{AF8B2380-AEE1-49D1-A408-1D1B4DDD01EC}" type="presParOf" srcId="{B565F35E-BC00-40C2-97E1-5100C91484D3}" destId="{0A0ADD14-B4A4-4B36-B106-A720543E46F6}" srcOrd="4" destOrd="0" presId="urn:microsoft.com/office/officeart/2005/8/layout/cycle4"/>
    <dgm:cxn modelId="{D24F158A-DB1E-4A84-82E8-F9C220599497}" type="presParOf" srcId="{AC145DA1-5EB3-42AB-964B-DB8F4BF08EE9}" destId="{CB0F88F8-81FA-4446-A59A-2811718F5307}" srcOrd="1" destOrd="0" presId="urn:microsoft.com/office/officeart/2005/8/layout/cycle4"/>
    <dgm:cxn modelId="{67A8A976-5D0C-43CE-A738-DDFA70E3E881}" type="presParOf" srcId="{CB0F88F8-81FA-4446-A59A-2811718F5307}" destId="{76254659-5DD0-4608-B8CA-D99A6E45555A}" srcOrd="0" destOrd="0" presId="urn:microsoft.com/office/officeart/2005/8/layout/cycle4"/>
    <dgm:cxn modelId="{24742CE7-1A9A-42E6-816C-A6BB8B95C36A}" type="presParOf" srcId="{CB0F88F8-81FA-4446-A59A-2811718F5307}" destId="{56E14027-EC1C-47B5-B5E5-4B2DCDF7B69F}" srcOrd="1" destOrd="0" presId="urn:microsoft.com/office/officeart/2005/8/layout/cycle4"/>
    <dgm:cxn modelId="{67713DAD-AF88-460F-BA56-01A0C8464751}" type="presParOf" srcId="{CB0F88F8-81FA-4446-A59A-2811718F5307}" destId="{08C5FCD0-A12B-44C9-B98D-ED75FD78E063}" srcOrd="2" destOrd="0" presId="urn:microsoft.com/office/officeart/2005/8/layout/cycle4"/>
    <dgm:cxn modelId="{2E8CAF64-C078-4D46-8040-241407B1FF49}" type="presParOf" srcId="{CB0F88F8-81FA-4446-A59A-2811718F5307}" destId="{4B9D8F52-F396-4815-9D7D-9AECE711A7A0}" srcOrd="3" destOrd="0" presId="urn:microsoft.com/office/officeart/2005/8/layout/cycle4"/>
    <dgm:cxn modelId="{E795A4C6-E1F0-4D35-8679-EBCF188CB367}" type="presParOf" srcId="{CB0F88F8-81FA-4446-A59A-2811718F5307}" destId="{346F3AE9-9245-4CB0-9D5E-D25248C42EB5}" srcOrd="4" destOrd="0" presId="urn:microsoft.com/office/officeart/2005/8/layout/cycle4"/>
    <dgm:cxn modelId="{89701957-5D09-4043-9CE3-758461974DCC}" type="presParOf" srcId="{AC145DA1-5EB3-42AB-964B-DB8F4BF08EE9}" destId="{2A340658-14B9-4B25-8605-0C348083239B}" srcOrd="2" destOrd="0" presId="urn:microsoft.com/office/officeart/2005/8/layout/cycle4"/>
    <dgm:cxn modelId="{5C4240D9-C474-49FC-A7B2-FB317F1F1629}" type="presParOf" srcId="{AC145DA1-5EB3-42AB-964B-DB8F4BF08EE9}" destId="{62406A06-3595-4FA1-8AB9-41B33C12087A}" srcOrd="3" destOrd="0" presId="urn:microsoft.com/office/officeart/2005/8/layout/cycle4"/>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95B7E3-2A07-405A-A539-84E814C84B9F}" type="doc">
      <dgm:prSet loTypeId="urn:microsoft.com/office/officeart/2005/8/layout/vList2" loCatId="list" qsTypeId="urn:microsoft.com/office/officeart/2005/8/quickstyle/3d1" qsCatId="3D" csTypeId="urn:microsoft.com/office/officeart/2005/8/colors/accent1_2#2" csCatId="accent1" phldr="1"/>
      <dgm:spPr/>
      <dgm:t>
        <a:bodyPr/>
        <a:lstStyle/>
        <a:p>
          <a:endParaRPr lang="en-US"/>
        </a:p>
      </dgm:t>
    </dgm:pt>
    <dgm:pt modelId="{FDFC85E6-2231-441C-B508-87F731447BD1}">
      <dgm:prSet phldrT="[Text]"/>
      <dgm:spPr/>
      <dgm:t>
        <a:bodyPr/>
        <a:lstStyle/>
        <a:p>
          <a:r>
            <a:rPr lang="en-US" dirty="0" smtClean="0">
              <a:solidFill>
                <a:schemeClr val="tx1"/>
              </a:solidFill>
            </a:rPr>
            <a:t>Objectives</a:t>
          </a:r>
          <a:endParaRPr lang="en-US" dirty="0">
            <a:solidFill>
              <a:schemeClr val="tx1"/>
            </a:solidFill>
          </a:endParaRPr>
        </a:p>
      </dgm:t>
    </dgm:pt>
    <dgm:pt modelId="{E4E74D58-2F3C-43DE-897B-CBDB3F2A93C2}" type="parTrans" cxnId="{002A2CF4-03FD-4E27-B19B-BDDEF1FBF9A1}">
      <dgm:prSet/>
      <dgm:spPr/>
      <dgm:t>
        <a:bodyPr/>
        <a:lstStyle/>
        <a:p>
          <a:endParaRPr lang="en-US"/>
        </a:p>
      </dgm:t>
    </dgm:pt>
    <dgm:pt modelId="{EE0675F1-16AD-4E20-9FC4-0CD84B19460A}" type="sibTrans" cxnId="{002A2CF4-03FD-4E27-B19B-BDDEF1FBF9A1}">
      <dgm:prSet/>
      <dgm:spPr/>
      <dgm:t>
        <a:bodyPr/>
        <a:lstStyle/>
        <a:p>
          <a:endParaRPr lang="en-US"/>
        </a:p>
      </dgm:t>
    </dgm:pt>
    <dgm:pt modelId="{8A246C7B-7B65-445A-8A27-3C2C919734A0}">
      <dgm:prSet phldrT="[Text]" custT="1"/>
      <dgm:spPr/>
      <dgm:t>
        <a:bodyPr/>
        <a:lstStyle/>
        <a:p>
          <a:r>
            <a:rPr lang="en-US" sz="2400" dirty="0" smtClean="0"/>
            <a:t>Students will research cost, environmental impact and electricity generation of various energy sources</a:t>
          </a:r>
          <a:endParaRPr lang="en-US" sz="2400" dirty="0"/>
        </a:p>
      </dgm:t>
    </dgm:pt>
    <dgm:pt modelId="{05735CB7-D992-4CA7-ACCE-7A44E8F50546}" type="parTrans" cxnId="{E8672F2D-C3C1-4711-9A19-E03A91E38122}">
      <dgm:prSet/>
      <dgm:spPr/>
      <dgm:t>
        <a:bodyPr/>
        <a:lstStyle/>
        <a:p>
          <a:endParaRPr lang="en-US"/>
        </a:p>
      </dgm:t>
    </dgm:pt>
    <dgm:pt modelId="{DB4FFF9A-9DEA-41F4-96FD-472530C06DD3}" type="sibTrans" cxnId="{E8672F2D-C3C1-4711-9A19-E03A91E38122}">
      <dgm:prSet/>
      <dgm:spPr/>
      <dgm:t>
        <a:bodyPr/>
        <a:lstStyle/>
        <a:p>
          <a:endParaRPr lang="en-US"/>
        </a:p>
      </dgm:t>
    </dgm:pt>
    <dgm:pt modelId="{CAB5DE64-9A08-408F-BB54-0C3FB044EF84}">
      <dgm:prSet phldrT="[Text]" custT="1"/>
      <dgm:spPr/>
      <dgm:t>
        <a:bodyPr/>
        <a:lstStyle/>
        <a:p>
          <a:r>
            <a:rPr lang="en-US" sz="2400" dirty="0" smtClean="0"/>
            <a:t>Students will work cooperatively to create and promote a home powered by renewable energy.</a:t>
          </a:r>
          <a:endParaRPr lang="en-US" sz="2400" dirty="0"/>
        </a:p>
      </dgm:t>
    </dgm:pt>
    <dgm:pt modelId="{18356C7C-99EC-4A7A-A277-07E783B44C31}" type="parTrans" cxnId="{017BC366-69A0-4D4C-A87A-1EDCD3ACC724}">
      <dgm:prSet/>
      <dgm:spPr/>
      <dgm:t>
        <a:bodyPr/>
        <a:lstStyle/>
        <a:p>
          <a:endParaRPr lang="en-US"/>
        </a:p>
      </dgm:t>
    </dgm:pt>
    <dgm:pt modelId="{134C64E2-3927-437F-8B16-9257D8A6D75E}" type="sibTrans" cxnId="{017BC366-69A0-4D4C-A87A-1EDCD3ACC724}">
      <dgm:prSet/>
      <dgm:spPr/>
      <dgm:t>
        <a:bodyPr/>
        <a:lstStyle/>
        <a:p>
          <a:endParaRPr lang="en-US"/>
        </a:p>
      </dgm:t>
    </dgm:pt>
    <dgm:pt modelId="{5F33D27D-AB47-473C-8341-2D764E8F9F10}" type="pres">
      <dgm:prSet presAssocID="{5195B7E3-2A07-405A-A539-84E814C84B9F}" presName="linear" presStyleCnt="0">
        <dgm:presLayoutVars>
          <dgm:animLvl val="lvl"/>
          <dgm:resizeHandles val="exact"/>
        </dgm:presLayoutVars>
      </dgm:prSet>
      <dgm:spPr/>
      <dgm:t>
        <a:bodyPr/>
        <a:lstStyle/>
        <a:p>
          <a:endParaRPr lang="en-US"/>
        </a:p>
      </dgm:t>
    </dgm:pt>
    <dgm:pt modelId="{FB8E7570-3E96-489D-8D6E-7BC6B72C7D84}" type="pres">
      <dgm:prSet presAssocID="{FDFC85E6-2231-441C-B508-87F731447BD1}" presName="parentText" presStyleLbl="node1" presStyleIdx="0" presStyleCnt="1" custLinFactNeighborX="-1136" custLinFactNeighborY="-988">
        <dgm:presLayoutVars>
          <dgm:chMax val="0"/>
          <dgm:bulletEnabled val="1"/>
        </dgm:presLayoutVars>
      </dgm:prSet>
      <dgm:spPr/>
      <dgm:t>
        <a:bodyPr/>
        <a:lstStyle/>
        <a:p>
          <a:endParaRPr lang="en-US"/>
        </a:p>
      </dgm:t>
    </dgm:pt>
    <dgm:pt modelId="{C98E3B29-EA74-4404-AD00-C3B275E4C70B}" type="pres">
      <dgm:prSet presAssocID="{FDFC85E6-2231-441C-B508-87F731447BD1}" presName="childText" presStyleLbl="revTx" presStyleIdx="0" presStyleCnt="1" custScaleY="149724" custLinFactNeighborX="-1235" custLinFactNeighborY="10420">
        <dgm:presLayoutVars>
          <dgm:bulletEnabled val="1"/>
        </dgm:presLayoutVars>
      </dgm:prSet>
      <dgm:spPr/>
      <dgm:t>
        <a:bodyPr/>
        <a:lstStyle/>
        <a:p>
          <a:endParaRPr lang="en-US"/>
        </a:p>
      </dgm:t>
    </dgm:pt>
  </dgm:ptLst>
  <dgm:cxnLst>
    <dgm:cxn modelId="{FBDFC85C-DC83-4067-B25A-08083C8A6B7E}" type="presOf" srcId="{FDFC85E6-2231-441C-B508-87F731447BD1}" destId="{FB8E7570-3E96-489D-8D6E-7BC6B72C7D84}" srcOrd="0" destOrd="0" presId="urn:microsoft.com/office/officeart/2005/8/layout/vList2"/>
    <dgm:cxn modelId="{017BC366-69A0-4D4C-A87A-1EDCD3ACC724}" srcId="{FDFC85E6-2231-441C-B508-87F731447BD1}" destId="{CAB5DE64-9A08-408F-BB54-0C3FB044EF84}" srcOrd="1" destOrd="0" parTransId="{18356C7C-99EC-4A7A-A277-07E783B44C31}" sibTransId="{134C64E2-3927-437F-8B16-9257D8A6D75E}"/>
    <dgm:cxn modelId="{26484060-A7DE-46AD-AFC6-E76793F184AC}" type="presOf" srcId="{5195B7E3-2A07-405A-A539-84E814C84B9F}" destId="{5F33D27D-AB47-473C-8341-2D764E8F9F10}" srcOrd="0" destOrd="0" presId="urn:microsoft.com/office/officeart/2005/8/layout/vList2"/>
    <dgm:cxn modelId="{B32ECB9D-1F18-45C7-8E73-8A57577C1F94}" type="presOf" srcId="{CAB5DE64-9A08-408F-BB54-0C3FB044EF84}" destId="{C98E3B29-EA74-4404-AD00-C3B275E4C70B}" srcOrd="0" destOrd="1" presId="urn:microsoft.com/office/officeart/2005/8/layout/vList2"/>
    <dgm:cxn modelId="{46DA35D4-1F16-469C-A215-33D56702233C}" type="presOf" srcId="{8A246C7B-7B65-445A-8A27-3C2C919734A0}" destId="{C98E3B29-EA74-4404-AD00-C3B275E4C70B}" srcOrd="0" destOrd="0" presId="urn:microsoft.com/office/officeart/2005/8/layout/vList2"/>
    <dgm:cxn modelId="{E8672F2D-C3C1-4711-9A19-E03A91E38122}" srcId="{FDFC85E6-2231-441C-B508-87F731447BD1}" destId="{8A246C7B-7B65-445A-8A27-3C2C919734A0}" srcOrd="0" destOrd="0" parTransId="{05735CB7-D992-4CA7-ACCE-7A44E8F50546}" sibTransId="{DB4FFF9A-9DEA-41F4-96FD-472530C06DD3}"/>
    <dgm:cxn modelId="{002A2CF4-03FD-4E27-B19B-BDDEF1FBF9A1}" srcId="{5195B7E3-2A07-405A-A539-84E814C84B9F}" destId="{FDFC85E6-2231-441C-B508-87F731447BD1}" srcOrd="0" destOrd="0" parTransId="{E4E74D58-2F3C-43DE-897B-CBDB3F2A93C2}" sibTransId="{EE0675F1-16AD-4E20-9FC4-0CD84B19460A}"/>
    <dgm:cxn modelId="{ECA69FE2-DA7E-4B35-9C24-8EF3E107E7AD}" type="presParOf" srcId="{5F33D27D-AB47-473C-8341-2D764E8F9F10}" destId="{FB8E7570-3E96-489D-8D6E-7BC6B72C7D84}" srcOrd="0" destOrd="0" presId="urn:microsoft.com/office/officeart/2005/8/layout/vList2"/>
    <dgm:cxn modelId="{9F9D39B9-D82D-4A09-AD9C-1A17BB853C4F}" type="presParOf" srcId="{5F33D27D-AB47-473C-8341-2D764E8F9F10}" destId="{C98E3B29-EA74-4404-AD00-C3B275E4C70B}" srcOrd="1"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9FE5C8D-54FE-43E8-B744-6676C51B3624}" type="doc">
      <dgm:prSet loTypeId="urn:microsoft.com/office/officeart/2005/8/layout/vList2" loCatId="list" qsTypeId="urn:microsoft.com/office/officeart/2005/8/quickstyle/3d1" qsCatId="3D" csTypeId="urn:microsoft.com/office/officeart/2005/8/colors/accent1_2#3" csCatId="accent1" phldr="1"/>
      <dgm:spPr/>
      <dgm:t>
        <a:bodyPr/>
        <a:lstStyle/>
        <a:p>
          <a:endParaRPr lang="en-US"/>
        </a:p>
      </dgm:t>
    </dgm:pt>
    <dgm:pt modelId="{17C9BC94-A298-4AFA-83D7-B7F688202BC5}">
      <dgm:prSet phldrT="[Text]" custT="1"/>
      <dgm:spPr/>
      <dgm:t>
        <a:bodyPr/>
        <a:lstStyle/>
        <a:p>
          <a:r>
            <a:rPr lang="en-US" sz="3600" dirty="0" smtClean="0">
              <a:solidFill>
                <a:schemeClr val="tx1"/>
              </a:solidFill>
            </a:rPr>
            <a:t>Assessment</a:t>
          </a:r>
          <a:endParaRPr lang="en-US" sz="3600" dirty="0">
            <a:solidFill>
              <a:schemeClr val="tx1"/>
            </a:solidFill>
          </a:endParaRPr>
        </a:p>
      </dgm:t>
    </dgm:pt>
    <dgm:pt modelId="{0BD144B9-3105-41CA-B854-04BA4567F557}" type="parTrans" cxnId="{E46384C2-9E15-4175-A745-B02AD3A21DF7}">
      <dgm:prSet/>
      <dgm:spPr/>
      <dgm:t>
        <a:bodyPr/>
        <a:lstStyle/>
        <a:p>
          <a:endParaRPr lang="en-US"/>
        </a:p>
      </dgm:t>
    </dgm:pt>
    <dgm:pt modelId="{FF57AA03-43C3-4D5E-9E1A-6BDF06A52418}" type="sibTrans" cxnId="{E46384C2-9E15-4175-A745-B02AD3A21DF7}">
      <dgm:prSet/>
      <dgm:spPr/>
      <dgm:t>
        <a:bodyPr/>
        <a:lstStyle/>
        <a:p>
          <a:endParaRPr lang="en-US"/>
        </a:p>
      </dgm:t>
    </dgm:pt>
    <dgm:pt modelId="{3F52836D-2F56-4607-BFAB-CC8333043ABB}">
      <dgm:prSet phldrT="[Text]" custT="1"/>
      <dgm:spPr/>
      <dgm:t>
        <a:bodyPr/>
        <a:lstStyle/>
        <a:p>
          <a:r>
            <a:rPr lang="en-US" sz="3200" dirty="0" smtClean="0"/>
            <a:t>Group grade-rubric for group work and participation</a:t>
          </a:r>
          <a:endParaRPr lang="en-US" sz="3200" dirty="0"/>
        </a:p>
      </dgm:t>
    </dgm:pt>
    <dgm:pt modelId="{751B21F2-4AF1-4438-8C0F-C199C7C193C1}" type="parTrans" cxnId="{B44FA2CE-28B8-4E9F-9F12-B62B7702EEB4}">
      <dgm:prSet/>
      <dgm:spPr/>
      <dgm:t>
        <a:bodyPr/>
        <a:lstStyle/>
        <a:p>
          <a:endParaRPr lang="en-US"/>
        </a:p>
      </dgm:t>
    </dgm:pt>
    <dgm:pt modelId="{081CF1FA-7977-40F7-ACA2-FC9A5A7B1877}" type="sibTrans" cxnId="{B44FA2CE-28B8-4E9F-9F12-B62B7702EEB4}">
      <dgm:prSet/>
      <dgm:spPr/>
      <dgm:t>
        <a:bodyPr/>
        <a:lstStyle/>
        <a:p>
          <a:endParaRPr lang="en-US"/>
        </a:p>
      </dgm:t>
    </dgm:pt>
    <dgm:pt modelId="{C0DE87D0-9BC3-4DAE-B42C-FCC4C42CA740}">
      <dgm:prSet phldrT="[Text]" custT="1"/>
      <dgm:spPr/>
      <dgm:t>
        <a:bodyPr/>
        <a:lstStyle/>
        <a:p>
          <a:r>
            <a:rPr lang="en-US" sz="3200" dirty="0" smtClean="0"/>
            <a:t>Individual grade-each student will turn in a written report based on their assigned role</a:t>
          </a:r>
          <a:endParaRPr lang="en-US" sz="3200" dirty="0"/>
        </a:p>
      </dgm:t>
    </dgm:pt>
    <dgm:pt modelId="{A2C7EBF3-9D63-4075-A72E-4AEB9FE73027}" type="parTrans" cxnId="{053BE118-C5B1-485F-9FC9-A4B6B0DB3689}">
      <dgm:prSet/>
      <dgm:spPr/>
      <dgm:t>
        <a:bodyPr/>
        <a:lstStyle/>
        <a:p>
          <a:endParaRPr lang="en-US"/>
        </a:p>
      </dgm:t>
    </dgm:pt>
    <dgm:pt modelId="{002CB521-1004-4093-8139-52A11FBDBA5E}" type="sibTrans" cxnId="{053BE118-C5B1-485F-9FC9-A4B6B0DB3689}">
      <dgm:prSet/>
      <dgm:spPr/>
      <dgm:t>
        <a:bodyPr/>
        <a:lstStyle/>
        <a:p>
          <a:endParaRPr lang="en-US"/>
        </a:p>
      </dgm:t>
    </dgm:pt>
    <dgm:pt modelId="{5D1409BF-C638-4A8B-9449-837211E67A52}" type="pres">
      <dgm:prSet presAssocID="{A9FE5C8D-54FE-43E8-B744-6676C51B3624}" presName="linear" presStyleCnt="0">
        <dgm:presLayoutVars>
          <dgm:animLvl val="lvl"/>
          <dgm:resizeHandles val="exact"/>
        </dgm:presLayoutVars>
      </dgm:prSet>
      <dgm:spPr/>
      <dgm:t>
        <a:bodyPr/>
        <a:lstStyle/>
        <a:p>
          <a:endParaRPr lang="en-US"/>
        </a:p>
      </dgm:t>
    </dgm:pt>
    <dgm:pt modelId="{A3C6AD6E-2F29-457B-9EAD-9CE68B873BDE}" type="pres">
      <dgm:prSet presAssocID="{17C9BC94-A298-4AFA-83D7-B7F688202BC5}" presName="parentText" presStyleLbl="node1" presStyleIdx="0" presStyleCnt="1" custLinFactNeighborY="1394">
        <dgm:presLayoutVars>
          <dgm:chMax val="0"/>
          <dgm:bulletEnabled val="1"/>
        </dgm:presLayoutVars>
      </dgm:prSet>
      <dgm:spPr/>
      <dgm:t>
        <a:bodyPr/>
        <a:lstStyle/>
        <a:p>
          <a:endParaRPr lang="en-US"/>
        </a:p>
      </dgm:t>
    </dgm:pt>
    <dgm:pt modelId="{83FCC6FF-36EB-45FB-9B54-2C8364DA567B}" type="pres">
      <dgm:prSet presAssocID="{17C9BC94-A298-4AFA-83D7-B7F688202BC5}" presName="childText" presStyleLbl="revTx" presStyleIdx="0" presStyleCnt="1">
        <dgm:presLayoutVars>
          <dgm:bulletEnabled val="1"/>
        </dgm:presLayoutVars>
      </dgm:prSet>
      <dgm:spPr/>
      <dgm:t>
        <a:bodyPr/>
        <a:lstStyle/>
        <a:p>
          <a:endParaRPr lang="en-US"/>
        </a:p>
      </dgm:t>
    </dgm:pt>
  </dgm:ptLst>
  <dgm:cxnLst>
    <dgm:cxn modelId="{E46384C2-9E15-4175-A745-B02AD3A21DF7}" srcId="{A9FE5C8D-54FE-43E8-B744-6676C51B3624}" destId="{17C9BC94-A298-4AFA-83D7-B7F688202BC5}" srcOrd="0" destOrd="0" parTransId="{0BD144B9-3105-41CA-B854-04BA4567F557}" sibTransId="{FF57AA03-43C3-4D5E-9E1A-6BDF06A52418}"/>
    <dgm:cxn modelId="{B44FA2CE-28B8-4E9F-9F12-B62B7702EEB4}" srcId="{17C9BC94-A298-4AFA-83D7-B7F688202BC5}" destId="{3F52836D-2F56-4607-BFAB-CC8333043ABB}" srcOrd="0" destOrd="0" parTransId="{751B21F2-4AF1-4438-8C0F-C199C7C193C1}" sibTransId="{081CF1FA-7977-40F7-ACA2-FC9A5A7B1877}"/>
    <dgm:cxn modelId="{C79FFF1C-4680-4157-9B93-CA8F67218966}" type="presOf" srcId="{C0DE87D0-9BC3-4DAE-B42C-FCC4C42CA740}" destId="{83FCC6FF-36EB-45FB-9B54-2C8364DA567B}" srcOrd="0" destOrd="1" presId="urn:microsoft.com/office/officeart/2005/8/layout/vList2"/>
    <dgm:cxn modelId="{053BE118-C5B1-485F-9FC9-A4B6B0DB3689}" srcId="{17C9BC94-A298-4AFA-83D7-B7F688202BC5}" destId="{C0DE87D0-9BC3-4DAE-B42C-FCC4C42CA740}" srcOrd="1" destOrd="0" parTransId="{A2C7EBF3-9D63-4075-A72E-4AEB9FE73027}" sibTransId="{002CB521-1004-4093-8139-52A11FBDBA5E}"/>
    <dgm:cxn modelId="{5FFB168D-FB87-40DC-9557-53F5FA3C1EDD}" type="presOf" srcId="{17C9BC94-A298-4AFA-83D7-B7F688202BC5}" destId="{A3C6AD6E-2F29-457B-9EAD-9CE68B873BDE}" srcOrd="0" destOrd="0" presId="urn:microsoft.com/office/officeart/2005/8/layout/vList2"/>
    <dgm:cxn modelId="{CE73F6E2-478F-42F1-8F21-70656BB8CFD2}" type="presOf" srcId="{A9FE5C8D-54FE-43E8-B744-6676C51B3624}" destId="{5D1409BF-C638-4A8B-9449-837211E67A52}" srcOrd="0" destOrd="0" presId="urn:microsoft.com/office/officeart/2005/8/layout/vList2"/>
    <dgm:cxn modelId="{001A8604-490F-47F2-A7E8-0885D047164E}" type="presOf" srcId="{3F52836D-2F56-4607-BFAB-CC8333043ABB}" destId="{83FCC6FF-36EB-45FB-9B54-2C8364DA567B}" srcOrd="0" destOrd="0" presId="urn:microsoft.com/office/officeart/2005/8/layout/vList2"/>
    <dgm:cxn modelId="{150671DF-9601-49D5-BF15-AC3AF7FF591F}" type="presParOf" srcId="{5D1409BF-C638-4A8B-9449-837211E67A52}" destId="{A3C6AD6E-2F29-457B-9EAD-9CE68B873BDE}" srcOrd="0" destOrd="0" presId="urn:microsoft.com/office/officeart/2005/8/layout/vList2"/>
    <dgm:cxn modelId="{E78D199E-BBEE-4769-A35F-B447BEE0C183}" type="presParOf" srcId="{5D1409BF-C638-4A8B-9449-837211E67A52}" destId="{83FCC6FF-36EB-45FB-9B54-2C8364DA567B}" srcOrd="1" destOrd="0" presId="urn:microsoft.com/office/officeart/2005/8/layout/vList2"/>
  </dgm:cxnLst>
  <dgm:bg/>
  <dgm:whole/>
  <dgm:extLst>
    <a:ext uri="http://schemas.microsoft.com/office/drawing/2008/diagram">
      <dsp:dataModelExt xmlns:dsp="http://schemas.microsoft.com/office/drawing/2008/diagram" xmlns="" relId="rId2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0CFF12-6E3D-4D5C-82B6-00D4EE41DC99}" type="doc">
      <dgm:prSet loTypeId="urn:microsoft.com/office/officeart/2005/8/layout/vList2" loCatId="list" qsTypeId="urn:microsoft.com/office/officeart/2005/8/quickstyle/3d1" qsCatId="3D" csTypeId="urn:microsoft.com/office/officeart/2005/8/colors/accent1_2#4" csCatId="accent1" phldr="1"/>
      <dgm:spPr/>
      <dgm:t>
        <a:bodyPr/>
        <a:lstStyle/>
        <a:p>
          <a:endParaRPr lang="en-US"/>
        </a:p>
      </dgm:t>
    </dgm:pt>
    <dgm:pt modelId="{1CD84579-C96E-4F8D-9809-8C58ADCED0A3}">
      <dgm:prSet phldrT="[Text]"/>
      <dgm:spPr/>
      <dgm:t>
        <a:bodyPr/>
        <a:lstStyle/>
        <a:p>
          <a:r>
            <a:rPr lang="en-US" dirty="0" smtClean="0">
              <a:solidFill>
                <a:schemeClr val="tx1"/>
              </a:solidFill>
            </a:rPr>
            <a:t>Tasks</a:t>
          </a:r>
          <a:endParaRPr lang="en-US" dirty="0">
            <a:solidFill>
              <a:schemeClr val="tx1"/>
            </a:solidFill>
          </a:endParaRPr>
        </a:p>
      </dgm:t>
    </dgm:pt>
    <dgm:pt modelId="{1F14EAE1-6FAE-4020-AD91-CAD18B36D84C}" type="parTrans" cxnId="{190DDDCB-A06E-4ABC-838A-8769A41BDDF6}">
      <dgm:prSet/>
      <dgm:spPr/>
      <dgm:t>
        <a:bodyPr/>
        <a:lstStyle/>
        <a:p>
          <a:endParaRPr lang="en-US"/>
        </a:p>
      </dgm:t>
    </dgm:pt>
    <dgm:pt modelId="{CFC1259C-2896-461E-868C-7C7A819C65C1}" type="sibTrans" cxnId="{190DDDCB-A06E-4ABC-838A-8769A41BDDF6}">
      <dgm:prSet/>
      <dgm:spPr/>
      <dgm:t>
        <a:bodyPr/>
        <a:lstStyle/>
        <a:p>
          <a:endParaRPr lang="en-US"/>
        </a:p>
      </dgm:t>
    </dgm:pt>
    <dgm:pt modelId="{36602932-F66E-4DA1-A602-67BBC76D2691}">
      <dgm:prSet phldrT="[Text]"/>
      <dgm:spPr/>
      <dgm:t>
        <a:bodyPr/>
        <a:lstStyle/>
        <a:p>
          <a:r>
            <a:rPr lang="en-US" dirty="0" smtClean="0"/>
            <a:t>Create a poster of a house that uses renewable energy for electricity</a:t>
          </a:r>
          <a:endParaRPr lang="en-US" dirty="0"/>
        </a:p>
      </dgm:t>
    </dgm:pt>
    <dgm:pt modelId="{3F987148-3F2F-48C5-85AE-F9B60A4ACD42}" type="parTrans" cxnId="{3E6DDEEC-01D1-4D99-B4DF-99270F707ADB}">
      <dgm:prSet/>
      <dgm:spPr/>
      <dgm:t>
        <a:bodyPr/>
        <a:lstStyle/>
        <a:p>
          <a:endParaRPr lang="en-US"/>
        </a:p>
      </dgm:t>
    </dgm:pt>
    <dgm:pt modelId="{0AD0A9FC-76A3-4014-B3DD-D05CCC6630F1}" type="sibTrans" cxnId="{3E6DDEEC-01D1-4D99-B4DF-99270F707ADB}">
      <dgm:prSet/>
      <dgm:spPr/>
      <dgm:t>
        <a:bodyPr/>
        <a:lstStyle/>
        <a:p>
          <a:endParaRPr lang="en-US"/>
        </a:p>
      </dgm:t>
    </dgm:pt>
    <dgm:pt modelId="{95C06667-E3CA-41E7-B9E6-18CF3AE82ACE}">
      <dgm:prSet phldrT="[Text]"/>
      <dgm:spPr/>
      <dgm:t>
        <a:bodyPr/>
        <a:lstStyle/>
        <a:p>
          <a:r>
            <a:rPr lang="en-US" dirty="0" smtClean="0"/>
            <a:t>Prepare a presentation to sell the house based on its cost, electricity generation, and environmental effects</a:t>
          </a:r>
          <a:endParaRPr lang="en-US" dirty="0"/>
        </a:p>
      </dgm:t>
    </dgm:pt>
    <dgm:pt modelId="{8874959D-B937-4871-AD34-15AD90DDB505}" type="parTrans" cxnId="{F831AA53-85E7-4CB1-8079-25F8580CB346}">
      <dgm:prSet/>
      <dgm:spPr/>
      <dgm:t>
        <a:bodyPr/>
        <a:lstStyle/>
        <a:p>
          <a:endParaRPr lang="en-US"/>
        </a:p>
      </dgm:t>
    </dgm:pt>
    <dgm:pt modelId="{326778CC-AAFE-40EC-85D8-F8804C935BA9}" type="sibTrans" cxnId="{F831AA53-85E7-4CB1-8079-25F8580CB346}">
      <dgm:prSet/>
      <dgm:spPr/>
      <dgm:t>
        <a:bodyPr/>
        <a:lstStyle/>
        <a:p>
          <a:endParaRPr lang="en-US"/>
        </a:p>
      </dgm:t>
    </dgm:pt>
    <dgm:pt modelId="{999CCF2B-58D1-4B45-8557-6774C5A6F2C7}" type="pres">
      <dgm:prSet presAssocID="{670CFF12-6E3D-4D5C-82B6-00D4EE41DC99}" presName="linear" presStyleCnt="0">
        <dgm:presLayoutVars>
          <dgm:animLvl val="lvl"/>
          <dgm:resizeHandles val="exact"/>
        </dgm:presLayoutVars>
      </dgm:prSet>
      <dgm:spPr/>
      <dgm:t>
        <a:bodyPr/>
        <a:lstStyle/>
        <a:p>
          <a:endParaRPr lang="en-US"/>
        </a:p>
      </dgm:t>
    </dgm:pt>
    <dgm:pt modelId="{CCC6BDF0-8E95-423E-8160-34BAF27E04B9}" type="pres">
      <dgm:prSet presAssocID="{1CD84579-C96E-4F8D-9809-8C58ADCED0A3}" presName="parentText" presStyleLbl="node1" presStyleIdx="0" presStyleCnt="1" custLinFactNeighborX="1111" custLinFactNeighborY="-543">
        <dgm:presLayoutVars>
          <dgm:chMax val="0"/>
          <dgm:bulletEnabled val="1"/>
        </dgm:presLayoutVars>
      </dgm:prSet>
      <dgm:spPr/>
      <dgm:t>
        <a:bodyPr/>
        <a:lstStyle/>
        <a:p>
          <a:endParaRPr lang="en-US"/>
        </a:p>
      </dgm:t>
    </dgm:pt>
    <dgm:pt modelId="{3F6F1884-E215-48E2-9D0F-33AFE6BA1ADD}" type="pres">
      <dgm:prSet presAssocID="{1CD84579-C96E-4F8D-9809-8C58ADCED0A3}" presName="childText" presStyleLbl="revTx" presStyleIdx="0" presStyleCnt="1">
        <dgm:presLayoutVars>
          <dgm:bulletEnabled val="1"/>
        </dgm:presLayoutVars>
      </dgm:prSet>
      <dgm:spPr/>
      <dgm:t>
        <a:bodyPr/>
        <a:lstStyle/>
        <a:p>
          <a:endParaRPr lang="en-US"/>
        </a:p>
      </dgm:t>
    </dgm:pt>
  </dgm:ptLst>
  <dgm:cxnLst>
    <dgm:cxn modelId="{294E5EA3-A739-4E6C-ADF6-84C0C2669E79}" type="presOf" srcId="{670CFF12-6E3D-4D5C-82B6-00D4EE41DC99}" destId="{999CCF2B-58D1-4B45-8557-6774C5A6F2C7}" srcOrd="0" destOrd="0" presId="urn:microsoft.com/office/officeart/2005/8/layout/vList2"/>
    <dgm:cxn modelId="{F831AA53-85E7-4CB1-8079-25F8580CB346}" srcId="{1CD84579-C96E-4F8D-9809-8C58ADCED0A3}" destId="{95C06667-E3CA-41E7-B9E6-18CF3AE82ACE}" srcOrd="1" destOrd="0" parTransId="{8874959D-B937-4871-AD34-15AD90DDB505}" sibTransId="{326778CC-AAFE-40EC-85D8-F8804C935BA9}"/>
    <dgm:cxn modelId="{190DDDCB-A06E-4ABC-838A-8769A41BDDF6}" srcId="{670CFF12-6E3D-4D5C-82B6-00D4EE41DC99}" destId="{1CD84579-C96E-4F8D-9809-8C58ADCED0A3}" srcOrd="0" destOrd="0" parTransId="{1F14EAE1-6FAE-4020-AD91-CAD18B36D84C}" sibTransId="{CFC1259C-2896-461E-868C-7C7A819C65C1}"/>
    <dgm:cxn modelId="{5121FE01-0249-4CBA-8B17-98AF5E3F07D4}" type="presOf" srcId="{95C06667-E3CA-41E7-B9E6-18CF3AE82ACE}" destId="{3F6F1884-E215-48E2-9D0F-33AFE6BA1ADD}" srcOrd="0" destOrd="1" presId="urn:microsoft.com/office/officeart/2005/8/layout/vList2"/>
    <dgm:cxn modelId="{AF8A06BF-1D4F-45AF-B011-B5B6F246BF83}" type="presOf" srcId="{36602932-F66E-4DA1-A602-67BBC76D2691}" destId="{3F6F1884-E215-48E2-9D0F-33AFE6BA1ADD}" srcOrd="0" destOrd="0" presId="urn:microsoft.com/office/officeart/2005/8/layout/vList2"/>
    <dgm:cxn modelId="{3E6DDEEC-01D1-4D99-B4DF-99270F707ADB}" srcId="{1CD84579-C96E-4F8D-9809-8C58ADCED0A3}" destId="{36602932-F66E-4DA1-A602-67BBC76D2691}" srcOrd="0" destOrd="0" parTransId="{3F987148-3F2F-48C5-85AE-F9B60A4ACD42}" sibTransId="{0AD0A9FC-76A3-4014-B3DD-D05CCC6630F1}"/>
    <dgm:cxn modelId="{317ADF22-942F-43D9-B709-9BCE007EE0BC}" type="presOf" srcId="{1CD84579-C96E-4F8D-9809-8C58ADCED0A3}" destId="{CCC6BDF0-8E95-423E-8160-34BAF27E04B9}" srcOrd="0" destOrd="0" presId="urn:microsoft.com/office/officeart/2005/8/layout/vList2"/>
    <dgm:cxn modelId="{5E5F7217-5C69-494A-9E61-503E36CE8A51}" type="presParOf" srcId="{999CCF2B-58D1-4B45-8557-6774C5A6F2C7}" destId="{CCC6BDF0-8E95-423E-8160-34BAF27E04B9}" srcOrd="0" destOrd="0" presId="urn:microsoft.com/office/officeart/2005/8/layout/vList2"/>
    <dgm:cxn modelId="{B8EDF574-6818-4A00-BF29-98FC1ABB6F4A}" type="presParOf" srcId="{999CCF2B-58D1-4B45-8557-6774C5A6F2C7}" destId="{3F6F1884-E215-48E2-9D0F-33AFE6BA1ADD}" srcOrd="1" destOrd="0" presId="urn:microsoft.com/office/officeart/2005/8/layout/vList2"/>
  </dgm:cxnLst>
  <dgm:bg/>
  <dgm:whole/>
  <dgm:extLst>
    <a:ext uri="http://schemas.microsoft.com/office/drawing/2008/diagram">
      <dsp:dataModelExt xmlns:dsp="http://schemas.microsoft.com/office/drawing/2008/diagram" xmlns="" relId="rId3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27EBC1-1CF4-45E9-962B-DB7D99F74D56}" type="doc">
      <dgm:prSet loTypeId="urn:microsoft.com/office/officeart/2005/8/layout/vList3" loCatId="list" qsTypeId="urn:microsoft.com/office/officeart/2005/8/quickstyle/simple1#2" qsCatId="simple" csTypeId="urn:microsoft.com/office/officeart/2005/8/colors/accent1_2#5" csCatId="accent1" phldr="1"/>
      <dgm:spPr/>
    </dgm:pt>
    <dgm:pt modelId="{EC186410-FB3E-4387-A470-DEEDDFD48D27}">
      <dgm:prSet phldrT="[Text]" custT="1"/>
      <dgm:spPr>
        <a:solidFill>
          <a:schemeClr val="accent5"/>
        </a:solidFill>
        <a:ln>
          <a:solidFill>
            <a:srgbClr val="FFFF00"/>
          </a:solidFill>
        </a:ln>
      </dgm:spPr>
      <dgm:t>
        <a:bodyPr/>
        <a:lstStyle/>
        <a:p>
          <a:r>
            <a:rPr lang="en-US" sz="2000" dirty="0" smtClean="0">
              <a:solidFill>
                <a:schemeClr val="tx1"/>
              </a:solidFill>
            </a:rPr>
            <a:t>Students will design and promote a house powered by renewable energy</a:t>
          </a:r>
          <a:endParaRPr lang="en-US" sz="2000" dirty="0">
            <a:solidFill>
              <a:schemeClr val="tx1"/>
            </a:solidFill>
          </a:endParaRPr>
        </a:p>
      </dgm:t>
    </dgm:pt>
    <dgm:pt modelId="{A8427559-0154-4948-B732-90D80604BE21}" type="parTrans" cxnId="{86BC86B4-4B77-4029-A628-308C2FEAB178}">
      <dgm:prSet/>
      <dgm:spPr/>
      <dgm:t>
        <a:bodyPr/>
        <a:lstStyle/>
        <a:p>
          <a:endParaRPr lang="en-US"/>
        </a:p>
      </dgm:t>
    </dgm:pt>
    <dgm:pt modelId="{67C2F4F1-BC19-4BAA-8826-32A0D05BE041}" type="sibTrans" cxnId="{86BC86B4-4B77-4029-A628-308C2FEAB178}">
      <dgm:prSet/>
      <dgm:spPr/>
      <dgm:t>
        <a:bodyPr/>
        <a:lstStyle/>
        <a:p>
          <a:endParaRPr lang="en-US"/>
        </a:p>
      </dgm:t>
    </dgm:pt>
    <dgm:pt modelId="{B2F3F699-7520-48DE-BCC9-161AFA792E2D}">
      <dgm:prSet phldrT="[Text]" custT="1"/>
      <dgm:spPr>
        <a:solidFill>
          <a:schemeClr val="accent5"/>
        </a:solidFill>
      </dgm:spPr>
      <dgm:t>
        <a:bodyPr/>
        <a:lstStyle/>
        <a:p>
          <a:r>
            <a:rPr lang="en-US" sz="2000" dirty="0" smtClean="0">
              <a:solidFill>
                <a:schemeClr val="tx1"/>
              </a:solidFill>
            </a:rPr>
            <a:t>Students will role play engineers, builders, architects, and realtors </a:t>
          </a:r>
          <a:endParaRPr lang="en-US" sz="2000" dirty="0"/>
        </a:p>
      </dgm:t>
    </dgm:pt>
    <dgm:pt modelId="{11088EB9-BCE4-4C41-AED0-A78C0DB1C25D}" type="parTrans" cxnId="{A30B578E-72F6-44A8-AE8B-0DC016B61E6D}">
      <dgm:prSet/>
      <dgm:spPr/>
      <dgm:t>
        <a:bodyPr/>
        <a:lstStyle/>
        <a:p>
          <a:endParaRPr lang="en-US"/>
        </a:p>
      </dgm:t>
    </dgm:pt>
    <dgm:pt modelId="{227D4533-C8E5-4EA0-913E-1F2A69263C22}" type="sibTrans" cxnId="{A30B578E-72F6-44A8-AE8B-0DC016B61E6D}">
      <dgm:prSet/>
      <dgm:spPr/>
      <dgm:t>
        <a:bodyPr/>
        <a:lstStyle/>
        <a:p>
          <a:endParaRPr lang="en-US"/>
        </a:p>
      </dgm:t>
    </dgm:pt>
    <dgm:pt modelId="{0870C35E-239A-4B42-B9C0-E9C40FA7A31F}">
      <dgm:prSet phldrT="[Text]" custT="1"/>
      <dgm:spPr>
        <a:solidFill>
          <a:schemeClr val="accent5"/>
        </a:solidFill>
      </dgm:spPr>
      <dgm:t>
        <a:bodyPr/>
        <a:lstStyle/>
        <a:p>
          <a:r>
            <a:rPr lang="en-US" sz="2000" dirty="0" smtClean="0">
              <a:solidFill>
                <a:schemeClr val="tx1"/>
              </a:solidFill>
            </a:rPr>
            <a:t>Students will evaluate environmental impacts  of various energy sources.</a:t>
          </a:r>
          <a:endParaRPr lang="en-US" sz="2000" dirty="0">
            <a:solidFill>
              <a:schemeClr val="tx1"/>
            </a:solidFill>
          </a:endParaRPr>
        </a:p>
      </dgm:t>
    </dgm:pt>
    <dgm:pt modelId="{5A6792DD-60D2-4479-841C-997F58FC446B}" type="parTrans" cxnId="{A108295A-AC96-4E15-9113-43AC339499DC}">
      <dgm:prSet/>
      <dgm:spPr/>
      <dgm:t>
        <a:bodyPr/>
        <a:lstStyle/>
        <a:p>
          <a:endParaRPr lang="en-US"/>
        </a:p>
      </dgm:t>
    </dgm:pt>
    <dgm:pt modelId="{B21780D1-5F4D-4D04-97E9-78FE69B2C0A4}" type="sibTrans" cxnId="{A108295A-AC96-4E15-9113-43AC339499DC}">
      <dgm:prSet/>
      <dgm:spPr/>
      <dgm:t>
        <a:bodyPr/>
        <a:lstStyle/>
        <a:p>
          <a:endParaRPr lang="en-US"/>
        </a:p>
      </dgm:t>
    </dgm:pt>
    <dgm:pt modelId="{29D83A77-290D-40F3-ADEB-E5CA6EFFC998}" type="pres">
      <dgm:prSet presAssocID="{DF27EBC1-1CF4-45E9-962B-DB7D99F74D56}" presName="linearFlow" presStyleCnt="0">
        <dgm:presLayoutVars>
          <dgm:dir/>
          <dgm:resizeHandles val="exact"/>
        </dgm:presLayoutVars>
      </dgm:prSet>
      <dgm:spPr/>
    </dgm:pt>
    <dgm:pt modelId="{59ABDB7A-D810-4137-BF65-A0AC3E072792}" type="pres">
      <dgm:prSet presAssocID="{EC186410-FB3E-4387-A470-DEEDDFD48D27}" presName="composite" presStyleCnt="0"/>
      <dgm:spPr/>
    </dgm:pt>
    <dgm:pt modelId="{A4A35F37-F85A-4FE3-98FB-263EC6C699C0}" type="pres">
      <dgm:prSet presAssocID="{EC186410-FB3E-4387-A470-DEEDDFD48D27}" presName="imgShp" presStyleLbl="fgImgPlace1" presStyleIdx="0" presStyleCnt="3"/>
      <dgm:spPr>
        <a:blipFill rotWithShape="0">
          <a:blip xmlns:r="http://schemas.openxmlformats.org/officeDocument/2006/relationships" r:embed="rId1"/>
          <a:stretch>
            <a:fillRect/>
          </a:stretch>
        </a:blipFill>
      </dgm:spPr>
    </dgm:pt>
    <dgm:pt modelId="{8B14188B-1753-4F32-A813-96359DEA03E0}" type="pres">
      <dgm:prSet presAssocID="{EC186410-FB3E-4387-A470-DEEDDFD48D27}" presName="txShp" presStyleLbl="node1" presStyleIdx="0" presStyleCnt="3">
        <dgm:presLayoutVars>
          <dgm:bulletEnabled val="1"/>
        </dgm:presLayoutVars>
      </dgm:prSet>
      <dgm:spPr/>
      <dgm:t>
        <a:bodyPr/>
        <a:lstStyle/>
        <a:p>
          <a:endParaRPr lang="en-US"/>
        </a:p>
      </dgm:t>
    </dgm:pt>
    <dgm:pt modelId="{F10BF6B8-A10B-49B1-AF85-36F8984768EA}" type="pres">
      <dgm:prSet presAssocID="{67C2F4F1-BC19-4BAA-8826-32A0D05BE041}" presName="spacing" presStyleCnt="0"/>
      <dgm:spPr/>
    </dgm:pt>
    <dgm:pt modelId="{1090EBD9-086F-453F-90A0-09B7DC02638D}" type="pres">
      <dgm:prSet presAssocID="{B2F3F699-7520-48DE-BCC9-161AFA792E2D}" presName="composite" presStyleCnt="0"/>
      <dgm:spPr/>
    </dgm:pt>
    <dgm:pt modelId="{EE51682A-2297-4F18-B36A-52782AFA8BBE}" type="pres">
      <dgm:prSet presAssocID="{B2F3F699-7520-48DE-BCC9-161AFA792E2D}" presName="imgShp" presStyleLbl="fgImgPlace1" presStyleIdx="1" presStyleCnt="3"/>
      <dgm:spPr>
        <a:blipFill rotWithShape="0">
          <a:blip xmlns:r="http://schemas.openxmlformats.org/officeDocument/2006/relationships" r:embed="rId2"/>
          <a:stretch>
            <a:fillRect/>
          </a:stretch>
        </a:blipFill>
      </dgm:spPr>
    </dgm:pt>
    <dgm:pt modelId="{433D82AA-40AC-4885-9F5D-5E5EA60C3FEF}" type="pres">
      <dgm:prSet presAssocID="{B2F3F699-7520-48DE-BCC9-161AFA792E2D}" presName="txShp" presStyleLbl="node1" presStyleIdx="1" presStyleCnt="3">
        <dgm:presLayoutVars>
          <dgm:bulletEnabled val="1"/>
        </dgm:presLayoutVars>
      </dgm:prSet>
      <dgm:spPr/>
      <dgm:t>
        <a:bodyPr/>
        <a:lstStyle/>
        <a:p>
          <a:endParaRPr lang="en-US"/>
        </a:p>
      </dgm:t>
    </dgm:pt>
    <dgm:pt modelId="{7D380036-7141-49B8-A1BA-4E7BD37F6499}" type="pres">
      <dgm:prSet presAssocID="{227D4533-C8E5-4EA0-913E-1F2A69263C22}" presName="spacing" presStyleCnt="0"/>
      <dgm:spPr/>
    </dgm:pt>
    <dgm:pt modelId="{2823F6B4-6F17-476F-A851-6F18CBC45F65}" type="pres">
      <dgm:prSet presAssocID="{0870C35E-239A-4B42-B9C0-E9C40FA7A31F}" presName="composite" presStyleCnt="0"/>
      <dgm:spPr/>
    </dgm:pt>
    <dgm:pt modelId="{05F961F8-6262-474C-8870-296B746BD188}" type="pres">
      <dgm:prSet presAssocID="{0870C35E-239A-4B42-B9C0-E9C40FA7A31F}" presName="imgShp" presStyleLbl="fgImgPlace1" presStyleIdx="2" presStyleCnt="3"/>
      <dgm:spPr>
        <a:blipFill rotWithShape="0">
          <a:blip xmlns:r="http://schemas.openxmlformats.org/officeDocument/2006/relationships" r:embed="rId3"/>
          <a:stretch>
            <a:fillRect/>
          </a:stretch>
        </a:blipFill>
      </dgm:spPr>
    </dgm:pt>
    <dgm:pt modelId="{A10A42A1-C1B4-40B4-8716-69D67C2BAD5F}" type="pres">
      <dgm:prSet presAssocID="{0870C35E-239A-4B42-B9C0-E9C40FA7A31F}" presName="txShp" presStyleLbl="node1" presStyleIdx="2" presStyleCnt="3">
        <dgm:presLayoutVars>
          <dgm:bulletEnabled val="1"/>
        </dgm:presLayoutVars>
      </dgm:prSet>
      <dgm:spPr/>
      <dgm:t>
        <a:bodyPr/>
        <a:lstStyle/>
        <a:p>
          <a:endParaRPr lang="en-US"/>
        </a:p>
      </dgm:t>
    </dgm:pt>
  </dgm:ptLst>
  <dgm:cxnLst>
    <dgm:cxn modelId="{86BC86B4-4B77-4029-A628-308C2FEAB178}" srcId="{DF27EBC1-1CF4-45E9-962B-DB7D99F74D56}" destId="{EC186410-FB3E-4387-A470-DEEDDFD48D27}" srcOrd="0" destOrd="0" parTransId="{A8427559-0154-4948-B732-90D80604BE21}" sibTransId="{67C2F4F1-BC19-4BAA-8826-32A0D05BE041}"/>
    <dgm:cxn modelId="{A30B578E-72F6-44A8-AE8B-0DC016B61E6D}" srcId="{DF27EBC1-1CF4-45E9-962B-DB7D99F74D56}" destId="{B2F3F699-7520-48DE-BCC9-161AFA792E2D}" srcOrd="1" destOrd="0" parTransId="{11088EB9-BCE4-4C41-AED0-A78C0DB1C25D}" sibTransId="{227D4533-C8E5-4EA0-913E-1F2A69263C22}"/>
    <dgm:cxn modelId="{18EB92D1-2336-485B-916C-7B73859200AA}" type="presOf" srcId="{EC186410-FB3E-4387-A470-DEEDDFD48D27}" destId="{8B14188B-1753-4F32-A813-96359DEA03E0}" srcOrd="0" destOrd="0" presId="urn:microsoft.com/office/officeart/2005/8/layout/vList3"/>
    <dgm:cxn modelId="{FDBA2D6B-CF19-43E4-B6F9-81DF5786644C}" type="presOf" srcId="{DF27EBC1-1CF4-45E9-962B-DB7D99F74D56}" destId="{29D83A77-290D-40F3-ADEB-E5CA6EFFC998}" srcOrd="0" destOrd="0" presId="urn:microsoft.com/office/officeart/2005/8/layout/vList3"/>
    <dgm:cxn modelId="{A108295A-AC96-4E15-9113-43AC339499DC}" srcId="{DF27EBC1-1CF4-45E9-962B-DB7D99F74D56}" destId="{0870C35E-239A-4B42-B9C0-E9C40FA7A31F}" srcOrd="2" destOrd="0" parTransId="{5A6792DD-60D2-4479-841C-997F58FC446B}" sibTransId="{B21780D1-5F4D-4D04-97E9-78FE69B2C0A4}"/>
    <dgm:cxn modelId="{67B4AC25-B040-4EAE-8685-B08C25B6E4C5}" type="presOf" srcId="{B2F3F699-7520-48DE-BCC9-161AFA792E2D}" destId="{433D82AA-40AC-4885-9F5D-5E5EA60C3FEF}" srcOrd="0" destOrd="0" presId="urn:microsoft.com/office/officeart/2005/8/layout/vList3"/>
    <dgm:cxn modelId="{0CB8507C-7841-43BE-82C0-45594E4C751F}" type="presOf" srcId="{0870C35E-239A-4B42-B9C0-E9C40FA7A31F}" destId="{A10A42A1-C1B4-40B4-8716-69D67C2BAD5F}" srcOrd="0" destOrd="0" presId="urn:microsoft.com/office/officeart/2005/8/layout/vList3"/>
    <dgm:cxn modelId="{6289575F-A112-4FAD-BFA6-A8106E6E7D8D}" type="presParOf" srcId="{29D83A77-290D-40F3-ADEB-E5CA6EFFC998}" destId="{59ABDB7A-D810-4137-BF65-A0AC3E072792}" srcOrd="0" destOrd="0" presId="urn:microsoft.com/office/officeart/2005/8/layout/vList3"/>
    <dgm:cxn modelId="{BF582CD0-9E58-4D75-9666-BBC43787B44D}" type="presParOf" srcId="{59ABDB7A-D810-4137-BF65-A0AC3E072792}" destId="{A4A35F37-F85A-4FE3-98FB-263EC6C699C0}" srcOrd="0" destOrd="0" presId="urn:microsoft.com/office/officeart/2005/8/layout/vList3"/>
    <dgm:cxn modelId="{02CC2C14-5A78-453B-8D77-59519A8D5F96}" type="presParOf" srcId="{59ABDB7A-D810-4137-BF65-A0AC3E072792}" destId="{8B14188B-1753-4F32-A813-96359DEA03E0}" srcOrd="1" destOrd="0" presId="urn:microsoft.com/office/officeart/2005/8/layout/vList3"/>
    <dgm:cxn modelId="{5707CD92-F84F-4191-A4C3-DFE56CCDF2CE}" type="presParOf" srcId="{29D83A77-290D-40F3-ADEB-E5CA6EFFC998}" destId="{F10BF6B8-A10B-49B1-AF85-36F8984768EA}" srcOrd="1" destOrd="0" presId="urn:microsoft.com/office/officeart/2005/8/layout/vList3"/>
    <dgm:cxn modelId="{F152D033-7688-4FA8-A91C-2174276B7572}" type="presParOf" srcId="{29D83A77-290D-40F3-ADEB-E5CA6EFFC998}" destId="{1090EBD9-086F-453F-90A0-09B7DC02638D}" srcOrd="2" destOrd="0" presId="urn:microsoft.com/office/officeart/2005/8/layout/vList3"/>
    <dgm:cxn modelId="{25631893-97C1-40DC-9CE9-6510A1546A54}" type="presParOf" srcId="{1090EBD9-086F-453F-90A0-09B7DC02638D}" destId="{EE51682A-2297-4F18-B36A-52782AFA8BBE}" srcOrd="0" destOrd="0" presId="urn:microsoft.com/office/officeart/2005/8/layout/vList3"/>
    <dgm:cxn modelId="{448CB66A-981B-4D2E-8070-B138B7E47139}" type="presParOf" srcId="{1090EBD9-086F-453F-90A0-09B7DC02638D}" destId="{433D82AA-40AC-4885-9F5D-5E5EA60C3FEF}" srcOrd="1" destOrd="0" presId="urn:microsoft.com/office/officeart/2005/8/layout/vList3"/>
    <dgm:cxn modelId="{521776D0-E3AD-485F-904A-9D15473FD6D3}" type="presParOf" srcId="{29D83A77-290D-40F3-ADEB-E5CA6EFFC998}" destId="{7D380036-7141-49B8-A1BA-4E7BD37F6499}" srcOrd="3" destOrd="0" presId="urn:microsoft.com/office/officeart/2005/8/layout/vList3"/>
    <dgm:cxn modelId="{C11AC6DC-DE3C-486B-B490-18224A161252}" type="presParOf" srcId="{29D83A77-290D-40F3-ADEB-E5CA6EFFC998}" destId="{2823F6B4-6F17-476F-A851-6F18CBC45F65}" srcOrd="4" destOrd="0" presId="urn:microsoft.com/office/officeart/2005/8/layout/vList3"/>
    <dgm:cxn modelId="{D2499826-57A3-4713-82D0-DE7D04FBB356}" type="presParOf" srcId="{2823F6B4-6F17-476F-A851-6F18CBC45F65}" destId="{05F961F8-6262-474C-8870-296B746BD188}" srcOrd="0" destOrd="0" presId="urn:microsoft.com/office/officeart/2005/8/layout/vList3"/>
    <dgm:cxn modelId="{2787F75D-B181-4444-B933-03506F1C7D91}" type="presParOf" srcId="{2823F6B4-6F17-476F-A851-6F18CBC45F65}" destId="{A10A42A1-C1B4-40B4-8716-69D67C2BAD5F}" srcOrd="1" destOrd="0" presId="urn:microsoft.com/office/officeart/2005/8/layout/vList3"/>
  </dgm:cxnLst>
  <dgm:bg/>
  <dgm:whole/>
  <dgm:extLst>
    <a:ext uri="http://schemas.microsoft.com/office/drawing/2008/diagram">
      <dsp:dataModelExt xmlns:dsp="http://schemas.microsoft.com/office/drawing/2008/diagram" xmlns="" relId="rId3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571500" y="685800"/>
            <a:ext cx="5715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DEAA6FD-6E45-4BBB-96D6-1CC07F2877D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400" kern="1200">
        <a:solidFill>
          <a:schemeClr val="tx1"/>
        </a:solidFill>
        <a:latin typeface="Arial" charset="0"/>
        <a:ea typeface="+mn-ea"/>
        <a:cs typeface="+mn-cs"/>
      </a:defRPr>
    </a:lvl1pPr>
    <a:lvl2pPr marL="914400" algn="l" rtl="0" eaLnBrk="0" fontAlgn="base" hangingPunct="0">
      <a:spcBef>
        <a:spcPct val="30000"/>
      </a:spcBef>
      <a:spcAft>
        <a:spcPct val="0"/>
      </a:spcAft>
      <a:defRPr sz="2400" kern="1200">
        <a:solidFill>
          <a:schemeClr val="tx1"/>
        </a:solidFill>
        <a:latin typeface="Arial" charset="0"/>
        <a:ea typeface="+mn-ea"/>
        <a:cs typeface="+mn-cs"/>
      </a:defRPr>
    </a:lvl2pPr>
    <a:lvl3pPr marL="1828800" algn="l" rtl="0" eaLnBrk="0" fontAlgn="base" hangingPunct="0">
      <a:spcBef>
        <a:spcPct val="30000"/>
      </a:spcBef>
      <a:spcAft>
        <a:spcPct val="0"/>
      </a:spcAft>
      <a:defRPr sz="2400" kern="1200">
        <a:solidFill>
          <a:schemeClr val="tx1"/>
        </a:solidFill>
        <a:latin typeface="Arial" charset="0"/>
        <a:ea typeface="+mn-ea"/>
        <a:cs typeface="+mn-cs"/>
      </a:defRPr>
    </a:lvl3pPr>
    <a:lvl4pPr marL="2743200" algn="l" rtl="0" eaLnBrk="0" fontAlgn="base" hangingPunct="0">
      <a:spcBef>
        <a:spcPct val="30000"/>
      </a:spcBef>
      <a:spcAft>
        <a:spcPct val="0"/>
      </a:spcAft>
      <a:defRPr sz="2400" kern="1200">
        <a:solidFill>
          <a:schemeClr val="tx1"/>
        </a:solidFill>
        <a:latin typeface="Arial" charset="0"/>
        <a:ea typeface="+mn-ea"/>
        <a:cs typeface="+mn-cs"/>
      </a:defRPr>
    </a:lvl4pPr>
    <a:lvl5pPr marL="3657600" algn="l" rtl="0" eaLnBrk="0" fontAlgn="base" hangingPunct="0">
      <a:spcBef>
        <a:spcPct val="30000"/>
      </a:spcBef>
      <a:spcAft>
        <a:spcPct val="0"/>
      </a:spcAft>
      <a:defRPr sz="2400" kern="1200">
        <a:solidFill>
          <a:schemeClr val="tx1"/>
        </a:solidFill>
        <a:latin typeface="Arial" charset="0"/>
        <a:ea typeface="+mn-ea"/>
        <a:cs typeface="+mn-cs"/>
      </a:defRPr>
    </a:lvl5pPr>
    <a:lvl6pPr marL="4572000" algn="l" defTabSz="1828800" rtl="0" eaLnBrk="1" latinLnBrk="0" hangingPunct="1">
      <a:defRPr sz="2400" kern="1200">
        <a:solidFill>
          <a:schemeClr val="tx1"/>
        </a:solidFill>
        <a:latin typeface="+mn-lt"/>
        <a:ea typeface="+mn-ea"/>
        <a:cs typeface="+mn-cs"/>
      </a:defRPr>
    </a:lvl6pPr>
    <a:lvl7pPr marL="5486400" algn="l" defTabSz="1828800" rtl="0" eaLnBrk="1" latinLnBrk="0" hangingPunct="1">
      <a:defRPr sz="2400" kern="1200">
        <a:solidFill>
          <a:schemeClr val="tx1"/>
        </a:solidFill>
        <a:latin typeface="+mn-lt"/>
        <a:ea typeface="+mn-ea"/>
        <a:cs typeface="+mn-cs"/>
      </a:defRPr>
    </a:lvl7pPr>
    <a:lvl8pPr marL="6400800" algn="l" defTabSz="1828800" rtl="0" eaLnBrk="1" latinLnBrk="0" hangingPunct="1">
      <a:defRPr sz="2400" kern="1200">
        <a:solidFill>
          <a:schemeClr val="tx1"/>
        </a:solidFill>
        <a:latin typeface="+mn-lt"/>
        <a:ea typeface="+mn-ea"/>
        <a:cs typeface="+mn-cs"/>
      </a:defRPr>
    </a:lvl8pPr>
    <a:lvl9pPr marL="7315200" algn="l" defTabSz="1828800"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6A1E16C6-CC2D-4BC0-A302-8A45FF0BC8EB}" type="slidenum">
              <a:rPr lang="en-US" smtClean="0"/>
              <a:pPr/>
              <a:t>1</a:t>
            </a:fld>
            <a:endParaRPr lang="en-US" smtClean="0"/>
          </a:p>
        </p:txBody>
      </p:sp>
      <p:sp>
        <p:nvSpPr>
          <p:cNvPr id="15362" name="Rectangle 2"/>
          <p:cNvSpPr>
            <a:spLocks noGrp="1" noRot="1" noChangeAspect="1" noChangeArrowheads="1" noTextEdit="1"/>
          </p:cNvSpPr>
          <p:nvPr>
            <p:ph type="sldImg"/>
          </p:nvPr>
        </p:nvSpPr>
        <p:spPr>
          <a:xfrm>
            <a:off x="569913" y="684213"/>
            <a:ext cx="5721350" cy="3432175"/>
          </a:xfrm>
          <a:ln/>
        </p:spPr>
      </p:sp>
      <p:sp>
        <p:nvSpPr>
          <p:cNvPr id="15363" name="Rectangle 3"/>
          <p:cNvSpPr>
            <a:spLocks noGrp="1" noChangeArrowheads="1"/>
          </p:cNvSpPr>
          <p:nvPr>
            <p:ph type="body" idx="1"/>
          </p:nvPr>
        </p:nvSpPr>
        <p:spPr>
          <a:xfrm>
            <a:off x="685800" y="4344988"/>
            <a:ext cx="5486400" cy="4113212"/>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1600200" y="3291840"/>
            <a:ext cx="23554944" cy="4389120"/>
          </a:xfrm>
          <a:ln>
            <a:noFill/>
          </a:ln>
        </p:spPr>
        <p:txBody>
          <a:bodyPr tIns="0" rIns="50160">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154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1600200" y="7748486"/>
            <a:ext cx="23564088" cy="4206240"/>
          </a:xfrm>
        </p:spPr>
        <p:txBody>
          <a:bodyPr lIns="0" rIns="50160"/>
          <a:lstStyle>
            <a:lvl1pPr marL="0" marR="125401" indent="0" algn="r">
              <a:buNone/>
              <a:defRPr>
                <a:solidFill>
                  <a:schemeClr val="tx1"/>
                </a:solidFill>
              </a:defRPr>
            </a:lvl1pPr>
            <a:lvl2pPr marL="1254008" indent="0" algn="ctr">
              <a:buNone/>
            </a:lvl2pPr>
            <a:lvl3pPr marL="2508016" indent="0" algn="ctr">
              <a:buNone/>
            </a:lvl3pPr>
            <a:lvl4pPr marL="3762024" indent="0" algn="ctr">
              <a:buNone/>
            </a:lvl4pPr>
            <a:lvl5pPr marL="5016033" indent="0" algn="ctr">
              <a:buNone/>
            </a:lvl5pPr>
            <a:lvl6pPr marL="6270041" indent="0" algn="ctr">
              <a:buNone/>
            </a:lvl6pPr>
            <a:lvl7pPr marL="7524049" indent="0" algn="ctr">
              <a:buNone/>
            </a:lvl7pPr>
            <a:lvl8pPr marL="8778057" indent="0" algn="ctr">
              <a:buNone/>
            </a:lvl8pPr>
            <a:lvl9pPr marL="10032065"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0070DF22-600E-41C9-8713-205E21F1EB7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F80AF44-34D1-4E1C-9291-978262FFABA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2194564"/>
            <a:ext cx="6172200" cy="125082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2194564"/>
            <a:ext cx="18059400" cy="125082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1B9E854-5499-46FF-A619-D6A432294AF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A78F3B7-FFED-4EE7-AA30-26B9AF51CD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91056" y="3160167"/>
            <a:ext cx="23317200" cy="3269894"/>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154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591056" y="6491194"/>
            <a:ext cx="23317200" cy="3623309"/>
          </a:xfrm>
        </p:spPr>
        <p:txBody>
          <a:bodyPr lIns="125401" rIns="125401"/>
          <a:lstStyle>
            <a:lvl1pPr marL="0" indent="0">
              <a:buNone/>
              <a:defRPr sz="6000">
                <a:solidFill>
                  <a:schemeClr val="tx1"/>
                </a:solidFill>
              </a:defRPr>
            </a:lvl1pPr>
            <a:lvl2pPr>
              <a:buNone/>
              <a:defRPr sz="4900">
                <a:solidFill>
                  <a:schemeClr val="tx1">
                    <a:tint val="75000"/>
                  </a:schemeClr>
                </a:solidFill>
              </a:defRPr>
            </a:lvl2pPr>
            <a:lvl3pPr>
              <a:buNone/>
              <a:defRPr sz="4400">
                <a:solidFill>
                  <a:schemeClr val="tx1">
                    <a:tint val="75000"/>
                  </a:schemeClr>
                </a:solidFill>
              </a:defRPr>
            </a:lvl3pPr>
            <a:lvl4pPr>
              <a:buNone/>
              <a:defRPr sz="3800">
                <a:solidFill>
                  <a:schemeClr val="tx1">
                    <a:tint val="75000"/>
                  </a:schemeClr>
                </a:solidFill>
              </a:defRPr>
            </a:lvl4pPr>
            <a:lvl5pPr>
              <a:buNone/>
              <a:defRPr sz="38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E598E5-7241-4492-8903-E47771DF1BE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689811"/>
            <a:ext cx="24688800" cy="2743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4608204"/>
            <a:ext cx="12115800" cy="10643616"/>
          </a:xfrm>
        </p:spPr>
        <p:txBody>
          <a:bodyPr/>
          <a:lstStyle>
            <a:lvl1pPr>
              <a:defRPr sz="7100"/>
            </a:lvl1pPr>
            <a:lvl2pPr>
              <a:defRPr sz="6600"/>
            </a:lvl2pPr>
            <a:lvl3pPr>
              <a:defRPr sz="5500"/>
            </a:lvl3pPr>
            <a:lvl4pPr>
              <a:defRPr sz="4900"/>
            </a:lvl4pPr>
            <a:lvl5pPr>
              <a:defRPr sz="4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944600" y="4608204"/>
            <a:ext cx="12115800" cy="10643616"/>
          </a:xfrm>
        </p:spPr>
        <p:txBody>
          <a:bodyPr/>
          <a:lstStyle>
            <a:lvl1pPr>
              <a:defRPr sz="7100"/>
            </a:lvl1pPr>
            <a:lvl2pPr>
              <a:defRPr sz="6600"/>
            </a:lvl2pPr>
            <a:lvl3pPr>
              <a:defRPr sz="5500"/>
            </a:lvl3pPr>
            <a:lvl4pPr>
              <a:defRPr sz="4900"/>
            </a:lvl4pPr>
            <a:lvl5pPr>
              <a:defRPr sz="4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C8D7A2A-EC2D-43FC-A96E-D1A5BF8CE4D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689811"/>
            <a:ext cx="2468880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4452595"/>
            <a:ext cx="12120564" cy="1582445"/>
          </a:xfrm>
        </p:spPr>
        <p:txBody>
          <a:bodyPr lIns="125401" tIns="0" rIns="125401" bIns="0" anchor="ctr">
            <a:noAutofit/>
          </a:bodyPr>
          <a:lstStyle>
            <a:lvl1pPr marL="0" indent="0">
              <a:buNone/>
              <a:defRPr sz="6600" b="1" cap="none" baseline="0">
                <a:solidFill>
                  <a:schemeClr val="tx2"/>
                </a:solidFill>
                <a:effectLst/>
              </a:defRPr>
            </a:lvl1pPr>
            <a:lvl2pPr>
              <a:buNone/>
              <a:defRPr sz="5500" b="1"/>
            </a:lvl2pPr>
            <a:lvl3pPr>
              <a:buNone/>
              <a:defRPr sz="4900" b="1"/>
            </a:lvl3pPr>
            <a:lvl4pPr>
              <a:buNone/>
              <a:defRPr sz="4400" b="1"/>
            </a:lvl4pPr>
            <a:lvl5pPr>
              <a:buNone/>
              <a:defRPr sz="4400" b="1"/>
            </a:lvl5pPr>
          </a:lstStyle>
          <a:p>
            <a:pPr lvl="0"/>
            <a:r>
              <a:rPr lang="en-US" smtClean="0"/>
              <a:t>Click to edit Master text styles</a:t>
            </a:r>
          </a:p>
        </p:txBody>
      </p:sp>
      <p:sp>
        <p:nvSpPr>
          <p:cNvPr id="4" name="Text Placeholder 3"/>
          <p:cNvSpPr>
            <a:spLocks noGrp="1"/>
          </p:cNvSpPr>
          <p:nvPr>
            <p:ph type="body" sz="half" idx="3"/>
          </p:nvPr>
        </p:nvSpPr>
        <p:spPr>
          <a:xfrm>
            <a:off x="13935077" y="4463418"/>
            <a:ext cx="12125325" cy="1571623"/>
          </a:xfrm>
        </p:spPr>
        <p:txBody>
          <a:bodyPr lIns="125401" tIns="0" rIns="125401" bIns="0" anchor="ctr"/>
          <a:lstStyle>
            <a:lvl1pPr marL="0" indent="0">
              <a:buNone/>
              <a:defRPr sz="6600" b="1" cap="none" baseline="0">
                <a:solidFill>
                  <a:schemeClr val="tx2"/>
                </a:solidFill>
                <a:effectLst/>
              </a:defRPr>
            </a:lvl1pPr>
            <a:lvl2pPr>
              <a:buNone/>
              <a:defRPr sz="5500" b="1"/>
            </a:lvl2pPr>
            <a:lvl3pPr>
              <a:buNone/>
              <a:defRPr sz="4900" b="1"/>
            </a:lvl3pPr>
            <a:lvl4pPr>
              <a:buNone/>
              <a:defRPr sz="4400" b="1"/>
            </a:lvl4pPr>
            <a:lvl5pPr>
              <a:buNone/>
              <a:defRPr sz="4400" b="1"/>
            </a:lvl5pPr>
          </a:lstStyle>
          <a:p>
            <a:pPr lvl="0"/>
            <a:r>
              <a:rPr lang="en-US" smtClean="0"/>
              <a:t>Click to edit Master text styles</a:t>
            </a:r>
          </a:p>
        </p:txBody>
      </p:sp>
      <p:sp>
        <p:nvSpPr>
          <p:cNvPr id="5" name="Content Placeholder 4"/>
          <p:cNvSpPr>
            <a:spLocks noGrp="1"/>
          </p:cNvSpPr>
          <p:nvPr>
            <p:ph sz="quarter" idx="2"/>
          </p:nvPr>
        </p:nvSpPr>
        <p:spPr>
          <a:xfrm>
            <a:off x="1371600" y="6035040"/>
            <a:ext cx="12120564" cy="9229728"/>
          </a:xfrm>
        </p:spPr>
        <p:txBody>
          <a:bodyPr tIns="0"/>
          <a:lstStyle>
            <a:lvl1pPr>
              <a:defRPr sz="6000"/>
            </a:lvl1pPr>
            <a:lvl2pPr>
              <a:defRPr sz="5500"/>
            </a:lvl2pPr>
            <a:lvl3pPr>
              <a:defRPr sz="4900"/>
            </a:lvl3pPr>
            <a:lvl4pPr>
              <a:defRPr sz="4400"/>
            </a:lvl4pPr>
            <a:lvl5pPr>
              <a:defRPr sz="4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13935077" y="6035040"/>
            <a:ext cx="12125325" cy="9229728"/>
          </a:xfrm>
        </p:spPr>
        <p:txBody>
          <a:bodyPr tIns="0"/>
          <a:lstStyle>
            <a:lvl1pPr>
              <a:defRPr sz="6000"/>
            </a:lvl1pPr>
            <a:lvl2pPr>
              <a:defRPr sz="5500"/>
            </a:lvl2pPr>
            <a:lvl3pPr>
              <a:defRPr sz="4900"/>
            </a:lvl3pPr>
            <a:lvl4pPr>
              <a:defRPr sz="4400"/>
            </a:lvl4pPr>
            <a:lvl5pPr>
              <a:defRPr sz="4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53026FCC-C618-4308-8295-6A823FE173E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1689811"/>
            <a:ext cx="24917400" cy="27432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137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5F9C8AD9-9E01-4C6B-B94D-B016AEC725D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45676D8-F5EC-4A44-A76C-86303A56412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7400" y="1234445"/>
            <a:ext cx="8229600" cy="2788920"/>
          </a:xfrm>
        </p:spPr>
        <p:txBody>
          <a:bodyPr>
            <a:noAutofit/>
          </a:bodyPr>
          <a:lstStyle>
            <a:lvl1pPr algn="l" rtl="0">
              <a:spcBef>
                <a:spcPct val="0"/>
              </a:spcBef>
              <a:buNone/>
              <a:defRPr sz="71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2057400" y="4023360"/>
            <a:ext cx="8229600" cy="10972800"/>
          </a:xfrm>
        </p:spPr>
        <p:txBody>
          <a:bodyPr lIns="50160" rIns="50160"/>
          <a:lstStyle>
            <a:lvl1pPr marL="0" indent="0" algn="l">
              <a:buNone/>
              <a:defRPr sz="3800"/>
            </a:lvl1pPr>
            <a:lvl2pPr indent="0" algn="l">
              <a:buNone/>
              <a:defRPr sz="3300"/>
            </a:lvl2pPr>
            <a:lvl3pPr indent="0" algn="l">
              <a:buNone/>
              <a:defRPr sz="2700"/>
            </a:lvl3pPr>
            <a:lvl4pPr indent="0" algn="l">
              <a:buNone/>
              <a:defRPr sz="2500"/>
            </a:lvl4pPr>
            <a:lvl5pPr indent="0" algn="l">
              <a:buNone/>
              <a:defRPr sz="2500"/>
            </a:lvl5pPr>
          </a:lstStyle>
          <a:p>
            <a:pPr lvl="0"/>
            <a:r>
              <a:rPr lang="en-US" smtClean="0"/>
              <a:t>Click to edit Master text styles</a:t>
            </a:r>
          </a:p>
        </p:txBody>
      </p:sp>
      <p:sp>
        <p:nvSpPr>
          <p:cNvPr id="4" name="Content Placeholder 3"/>
          <p:cNvSpPr>
            <a:spLocks noGrp="1"/>
          </p:cNvSpPr>
          <p:nvPr>
            <p:ph sz="half" idx="1"/>
          </p:nvPr>
        </p:nvSpPr>
        <p:spPr>
          <a:xfrm>
            <a:off x="10725150" y="4023360"/>
            <a:ext cx="15335250" cy="10972800"/>
          </a:xfrm>
        </p:spPr>
        <p:txBody>
          <a:bodyPr tIns="0"/>
          <a:lstStyle>
            <a:lvl1pPr>
              <a:defRPr sz="7700"/>
            </a:lvl1pPr>
            <a:lvl2pPr>
              <a:defRPr sz="7100"/>
            </a:lvl2pPr>
            <a:lvl3pPr>
              <a:defRPr sz="6600"/>
            </a:lvl3pPr>
            <a:lvl4pPr>
              <a:defRPr sz="5500"/>
            </a:lvl4pPr>
            <a:lvl5pPr>
              <a:defRPr sz="4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E4C7882-B32A-4AF3-9574-9022A987B0B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9498013" y="2659063"/>
            <a:ext cx="15773400" cy="9875837"/>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250802" tIns="125401" rIns="250802" bIns="125401" anchor="ctr"/>
          <a:lstStyle/>
          <a:p>
            <a:pPr algn="ctr">
              <a:defRPr/>
            </a:pPr>
            <a:endParaRPr lang="en-US"/>
          </a:p>
        </p:txBody>
      </p:sp>
      <p:sp>
        <p:nvSpPr>
          <p:cNvPr id="6" name="Right Triangle 11"/>
          <p:cNvSpPr/>
          <p:nvPr/>
        </p:nvSpPr>
        <p:spPr>
          <a:xfrm rot="420000" flipV="1">
            <a:off x="24012525" y="12863513"/>
            <a:ext cx="466725" cy="373062"/>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250802" tIns="125401" rIns="250802" bIns="125401" anchor="ctr"/>
          <a:lstStyle/>
          <a:p>
            <a:pPr algn="ctr">
              <a:defRPr/>
            </a:pPr>
            <a:endParaRPr lang="en-US"/>
          </a:p>
        </p:txBody>
      </p:sp>
      <p:sp>
        <p:nvSpPr>
          <p:cNvPr id="7" name="Freeform 9"/>
          <p:cNvSpPr>
            <a:spLocks/>
          </p:cNvSpPr>
          <p:nvPr/>
        </p:nvSpPr>
        <p:spPr bwMode="auto">
          <a:xfrm flipV="1">
            <a:off x="-28575" y="13960475"/>
            <a:ext cx="27489150" cy="2498725"/>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250802" tIns="125401" rIns="250802" bIns="125401"/>
          <a:lstStyle/>
          <a:p>
            <a:pPr>
              <a:defRPr/>
            </a:pPr>
            <a:endParaRPr lang="en-US">
              <a:latin typeface="+mn-lt"/>
            </a:endParaRPr>
          </a:p>
        </p:txBody>
      </p:sp>
      <p:sp>
        <p:nvSpPr>
          <p:cNvPr id="8" name="Freeform 10"/>
          <p:cNvSpPr>
            <a:spLocks/>
          </p:cNvSpPr>
          <p:nvPr/>
        </p:nvSpPr>
        <p:spPr bwMode="auto">
          <a:xfrm flipV="1">
            <a:off x="13144500" y="14927263"/>
            <a:ext cx="14287500" cy="15319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250802" tIns="125401" rIns="250802" bIns="125401"/>
          <a:lstStyle/>
          <a:p>
            <a:pPr>
              <a:defRPr/>
            </a:pPr>
            <a:endParaRPr lang="en-US">
              <a:latin typeface="+mn-lt"/>
            </a:endParaRPr>
          </a:p>
        </p:txBody>
      </p:sp>
      <p:sp>
        <p:nvSpPr>
          <p:cNvPr id="2" name="Title 1"/>
          <p:cNvSpPr>
            <a:spLocks noGrp="1"/>
          </p:cNvSpPr>
          <p:nvPr>
            <p:ph type="title"/>
          </p:nvPr>
        </p:nvSpPr>
        <p:spPr>
          <a:xfrm>
            <a:off x="1828800" y="2824792"/>
            <a:ext cx="6638544" cy="3798290"/>
          </a:xfrm>
        </p:spPr>
        <p:txBody>
          <a:bodyPr lIns="125401" rIns="125401" bIns="125401"/>
          <a:lstStyle>
            <a:lvl1pPr algn="l">
              <a:buNone/>
              <a:defRPr sz="55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1828800" y="6789084"/>
            <a:ext cx="6629400" cy="5230368"/>
          </a:xfrm>
        </p:spPr>
        <p:txBody>
          <a:bodyPr lIns="175561" rIns="125401"/>
          <a:lstStyle>
            <a:lvl1pPr marL="0" indent="0" algn="l">
              <a:spcBef>
                <a:spcPts val="686"/>
              </a:spcBef>
              <a:buFontTx/>
              <a:buNone/>
              <a:defRPr sz="3600"/>
            </a:lvl1pPr>
            <a:lvl2pPr>
              <a:defRPr sz="3300"/>
            </a:lvl2pPr>
            <a:lvl3pPr>
              <a:defRPr sz="2700"/>
            </a:lvl3pPr>
            <a:lvl4pPr>
              <a:defRPr sz="2500"/>
            </a:lvl4pPr>
            <a:lvl5pPr>
              <a:defRPr sz="2500"/>
            </a:lvl5pPr>
          </a:lstStyle>
          <a:p>
            <a:pPr lvl="0"/>
            <a:r>
              <a:rPr lang="en-US" smtClean="0"/>
              <a:t>Click to edit Master text styles</a:t>
            </a:r>
          </a:p>
        </p:txBody>
      </p:sp>
      <p:sp>
        <p:nvSpPr>
          <p:cNvPr id="3" name="Picture Placeholder 2"/>
          <p:cNvSpPr>
            <a:spLocks noGrp="1"/>
          </p:cNvSpPr>
          <p:nvPr>
            <p:ph type="pic" idx="1"/>
          </p:nvPr>
        </p:nvSpPr>
        <p:spPr>
          <a:xfrm rot="420000">
            <a:off x="10457379" y="2878841"/>
            <a:ext cx="13853160" cy="9436608"/>
          </a:xfrm>
          <a:prstGeom prst="rect">
            <a:avLst/>
          </a:prstGeom>
          <a:solidFill>
            <a:schemeClr val="bg2"/>
          </a:solidFill>
          <a:ln w="3000" cap="rnd">
            <a:solidFill>
              <a:srgbClr val="C0C0C0"/>
            </a:solidFill>
            <a:round/>
          </a:ln>
          <a:effectLst/>
        </p:spPr>
        <p:txBody>
          <a:bodyPr>
            <a:normAutofit/>
          </a:bodyPr>
          <a:lstStyle>
            <a:lvl1pPr marL="0" indent="0">
              <a:buNone/>
              <a:defRPr sz="88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24231600" y="15255875"/>
            <a:ext cx="1828800" cy="876300"/>
          </a:xfrm>
        </p:spPr>
        <p:txBody>
          <a:bodyPr/>
          <a:lstStyle>
            <a:lvl1pPr>
              <a:defRPr/>
            </a:lvl1pPr>
          </a:lstStyle>
          <a:p>
            <a:pPr>
              <a:defRPr/>
            </a:pPr>
            <a:fld id="{E38263DF-6E2D-4EC7-805E-82242B2E600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28575" y="-17463"/>
            <a:ext cx="27489150" cy="250031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250802" tIns="125401" rIns="250802" bIns="125401"/>
          <a:lstStyle/>
          <a:p>
            <a:pPr>
              <a:defRPr/>
            </a:pPr>
            <a:endParaRPr lang="en-US">
              <a:latin typeface="+mn-lt"/>
            </a:endParaRPr>
          </a:p>
        </p:txBody>
      </p:sp>
      <p:sp>
        <p:nvSpPr>
          <p:cNvPr id="8" name="Freeform 7"/>
          <p:cNvSpPr>
            <a:spLocks/>
          </p:cNvSpPr>
          <p:nvPr/>
        </p:nvSpPr>
        <p:spPr bwMode="auto">
          <a:xfrm>
            <a:off x="13144500" y="-17463"/>
            <a:ext cx="14287500" cy="15319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250802" tIns="125401" rIns="250802" bIns="125401"/>
          <a:lstStyle/>
          <a:p>
            <a:pPr>
              <a:defRPr/>
            </a:pPr>
            <a:endParaRPr lang="en-US">
              <a:latin typeface="+mn-lt"/>
            </a:endParaRPr>
          </a:p>
        </p:txBody>
      </p:sp>
      <p:sp>
        <p:nvSpPr>
          <p:cNvPr id="1028" name="Title Placeholder 8"/>
          <p:cNvSpPr>
            <a:spLocks noGrp="1"/>
          </p:cNvSpPr>
          <p:nvPr>
            <p:ph type="title"/>
          </p:nvPr>
        </p:nvSpPr>
        <p:spPr bwMode="auto">
          <a:xfrm>
            <a:off x="1371600" y="1689100"/>
            <a:ext cx="24688800" cy="2743200"/>
          </a:xfrm>
          <a:prstGeom prst="rect">
            <a:avLst/>
          </a:prstGeom>
          <a:noFill/>
          <a:ln w="9525">
            <a:noFill/>
            <a:miter lim="800000"/>
            <a:headEnd/>
            <a:tailEnd/>
          </a:ln>
        </p:spPr>
        <p:txBody>
          <a:bodyPr vert="horz" wrap="square" lIns="0" tIns="125401"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1371600" y="4645025"/>
            <a:ext cx="24688800" cy="10534650"/>
          </a:xfrm>
          <a:prstGeom prst="rect">
            <a:avLst/>
          </a:prstGeom>
          <a:noFill/>
          <a:ln w="9525">
            <a:noFill/>
            <a:miter lim="800000"/>
            <a:headEnd/>
            <a:tailEnd/>
          </a:ln>
        </p:spPr>
        <p:txBody>
          <a:bodyPr vert="horz" wrap="square" lIns="250802" tIns="125401" rIns="250802" bIns="12540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1371600" y="15255875"/>
            <a:ext cx="6400800" cy="876300"/>
          </a:xfrm>
          <a:prstGeom prst="rect">
            <a:avLst/>
          </a:prstGeom>
        </p:spPr>
        <p:txBody>
          <a:bodyPr vert="horz" lIns="0" tIns="0" rIns="0" bIns="0" anchor="b"/>
          <a:lstStyle>
            <a:lvl1pPr algn="l" eaLnBrk="1" latinLnBrk="0" hangingPunct="1">
              <a:defRPr kumimoji="0" sz="33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8001000" y="15255875"/>
            <a:ext cx="10058400" cy="876300"/>
          </a:xfrm>
          <a:prstGeom prst="rect">
            <a:avLst/>
          </a:prstGeom>
        </p:spPr>
        <p:txBody>
          <a:bodyPr vert="horz" lIns="0" tIns="0" rIns="0" bIns="0" anchor="b"/>
          <a:lstStyle>
            <a:lvl1pPr algn="l" eaLnBrk="1" latinLnBrk="0" hangingPunct="1">
              <a:defRPr kumimoji="0" sz="33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23774400" y="15255875"/>
            <a:ext cx="2286000" cy="876300"/>
          </a:xfrm>
          <a:prstGeom prst="rect">
            <a:avLst/>
          </a:prstGeom>
        </p:spPr>
        <p:txBody>
          <a:bodyPr vert="horz" lIns="0" tIns="0" rIns="0" bIns="0" anchor="b"/>
          <a:lstStyle>
            <a:lvl1pPr algn="r" eaLnBrk="1" latinLnBrk="0" hangingPunct="1">
              <a:defRPr kumimoji="0" sz="3300" smtClean="0">
                <a:solidFill>
                  <a:schemeClr val="tx2">
                    <a:shade val="90000"/>
                  </a:schemeClr>
                </a:solidFill>
              </a:defRPr>
            </a:lvl1pPr>
          </a:lstStyle>
          <a:p>
            <a:pPr>
              <a:defRPr/>
            </a:pPr>
            <a:fld id="{3B55C763-389D-4860-8F67-D410925CA766}" type="slidenum">
              <a:rPr lang="en-US"/>
              <a:pPr>
                <a:defRPr/>
              </a:pPr>
              <a:t>‹#›</a:t>
            </a:fld>
            <a:endParaRPr lang="en-US"/>
          </a:p>
        </p:txBody>
      </p:sp>
      <p:grpSp>
        <p:nvGrpSpPr>
          <p:cNvPr id="1033" name="Group 1"/>
          <p:cNvGrpSpPr>
            <a:grpSpLocks/>
          </p:cNvGrpSpPr>
          <p:nvPr/>
        </p:nvGrpSpPr>
        <p:grpSpPr bwMode="auto">
          <a:xfrm>
            <a:off x="-57150" y="485775"/>
            <a:ext cx="27541538" cy="155892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fontAlgn="base">
        <a:spcBef>
          <a:spcPct val="0"/>
        </a:spcBef>
        <a:spcAft>
          <a:spcPct val="0"/>
        </a:spcAft>
        <a:defRPr sz="13700" kern="1200">
          <a:solidFill>
            <a:schemeClr val="tx2"/>
          </a:solidFill>
          <a:latin typeface="+mj-lt"/>
          <a:ea typeface="+mj-ea"/>
          <a:cs typeface="+mj-cs"/>
        </a:defRPr>
      </a:lvl1pPr>
      <a:lvl2pPr algn="l" rtl="0" fontAlgn="base">
        <a:spcBef>
          <a:spcPct val="0"/>
        </a:spcBef>
        <a:spcAft>
          <a:spcPct val="0"/>
        </a:spcAft>
        <a:defRPr sz="13700">
          <a:solidFill>
            <a:schemeClr val="tx2"/>
          </a:solidFill>
          <a:latin typeface="Calibri" pitchFamily="34" charset="0"/>
        </a:defRPr>
      </a:lvl2pPr>
      <a:lvl3pPr algn="l" rtl="0" fontAlgn="base">
        <a:spcBef>
          <a:spcPct val="0"/>
        </a:spcBef>
        <a:spcAft>
          <a:spcPct val="0"/>
        </a:spcAft>
        <a:defRPr sz="13700">
          <a:solidFill>
            <a:schemeClr val="tx2"/>
          </a:solidFill>
          <a:latin typeface="Calibri" pitchFamily="34" charset="0"/>
        </a:defRPr>
      </a:lvl3pPr>
      <a:lvl4pPr algn="l" rtl="0" fontAlgn="base">
        <a:spcBef>
          <a:spcPct val="0"/>
        </a:spcBef>
        <a:spcAft>
          <a:spcPct val="0"/>
        </a:spcAft>
        <a:defRPr sz="13700">
          <a:solidFill>
            <a:schemeClr val="tx2"/>
          </a:solidFill>
          <a:latin typeface="Calibri" pitchFamily="34" charset="0"/>
        </a:defRPr>
      </a:lvl4pPr>
      <a:lvl5pPr algn="l" rtl="0" fontAlgn="base">
        <a:spcBef>
          <a:spcPct val="0"/>
        </a:spcBef>
        <a:spcAft>
          <a:spcPct val="0"/>
        </a:spcAft>
        <a:defRPr sz="13700">
          <a:solidFill>
            <a:schemeClr val="tx2"/>
          </a:solidFill>
          <a:latin typeface="Calibri" pitchFamily="34" charset="0"/>
        </a:defRPr>
      </a:lvl5pPr>
      <a:lvl6pPr marL="457200" algn="l" rtl="0" fontAlgn="base">
        <a:spcBef>
          <a:spcPct val="0"/>
        </a:spcBef>
        <a:spcAft>
          <a:spcPct val="0"/>
        </a:spcAft>
        <a:defRPr sz="13700">
          <a:solidFill>
            <a:schemeClr val="tx2"/>
          </a:solidFill>
          <a:latin typeface="Calibri" pitchFamily="34" charset="0"/>
        </a:defRPr>
      </a:lvl6pPr>
      <a:lvl7pPr marL="914400" algn="l" rtl="0" fontAlgn="base">
        <a:spcBef>
          <a:spcPct val="0"/>
        </a:spcBef>
        <a:spcAft>
          <a:spcPct val="0"/>
        </a:spcAft>
        <a:defRPr sz="13700">
          <a:solidFill>
            <a:schemeClr val="tx2"/>
          </a:solidFill>
          <a:latin typeface="Calibri" pitchFamily="34" charset="0"/>
        </a:defRPr>
      </a:lvl7pPr>
      <a:lvl8pPr marL="1371600" algn="l" rtl="0" fontAlgn="base">
        <a:spcBef>
          <a:spcPct val="0"/>
        </a:spcBef>
        <a:spcAft>
          <a:spcPct val="0"/>
        </a:spcAft>
        <a:defRPr sz="13700">
          <a:solidFill>
            <a:schemeClr val="tx2"/>
          </a:solidFill>
          <a:latin typeface="Calibri" pitchFamily="34" charset="0"/>
        </a:defRPr>
      </a:lvl8pPr>
      <a:lvl9pPr marL="1828800" algn="l" rtl="0" fontAlgn="base">
        <a:spcBef>
          <a:spcPct val="0"/>
        </a:spcBef>
        <a:spcAft>
          <a:spcPct val="0"/>
        </a:spcAft>
        <a:defRPr sz="13700">
          <a:solidFill>
            <a:schemeClr val="tx2"/>
          </a:solidFill>
          <a:latin typeface="Calibri" pitchFamily="34" charset="0"/>
        </a:defRPr>
      </a:lvl9pPr>
    </p:titleStyle>
    <p:bodyStyle>
      <a:lvl1pPr marL="750888" indent="-750888" algn="l" rtl="0" fontAlgn="base">
        <a:spcBef>
          <a:spcPct val="20000"/>
        </a:spcBef>
        <a:spcAft>
          <a:spcPct val="0"/>
        </a:spcAft>
        <a:buClr>
          <a:srgbClr val="F2F2F2"/>
        </a:buClr>
        <a:buSzPct val="95000"/>
        <a:buFont typeface="Wingdings 2" pitchFamily="18" charset="2"/>
        <a:buChar char=""/>
        <a:defRPr sz="7100" kern="1200">
          <a:solidFill>
            <a:schemeClr val="tx1"/>
          </a:solidFill>
          <a:latin typeface="+mn-lt"/>
          <a:ea typeface="+mn-ea"/>
          <a:cs typeface="+mn-cs"/>
        </a:defRPr>
      </a:lvl1pPr>
      <a:lvl2pPr marL="1754188" indent="-676275" algn="l" rtl="0" fontAlgn="base">
        <a:spcBef>
          <a:spcPct val="20000"/>
        </a:spcBef>
        <a:spcAft>
          <a:spcPct val="0"/>
        </a:spcAft>
        <a:buClr>
          <a:schemeClr val="accent1"/>
        </a:buClr>
        <a:buSzPct val="85000"/>
        <a:buFont typeface="Wingdings 2" pitchFamily="18" charset="2"/>
        <a:buChar char=""/>
        <a:defRPr sz="6600" kern="1200">
          <a:solidFill>
            <a:schemeClr val="tx1"/>
          </a:solidFill>
          <a:latin typeface="+mn-lt"/>
          <a:ea typeface="+mn-ea"/>
          <a:cs typeface="+mn-cs"/>
        </a:defRPr>
      </a:lvl2pPr>
      <a:lvl3pPr marL="2506663" indent="-676275" algn="l" rtl="0" fontAlgn="base">
        <a:spcBef>
          <a:spcPct val="20000"/>
        </a:spcBef>
        <a:spcAft>
          <a:spcPct val="0"/>
        </a:spcAft>
        <a:buClr>
          <a:schemeClr val="accent2"/>
        </a:buClr>
        <a:buSzPct val="70000"/>
        <a:buFont typeface="Wingdings 2" pitchFamily="18" charset="2"/>
        <a:buChar char=""/>
        <a:defRPr sz="5800" kern="1200">
          <a:solidFill>
            <a:schemeClr val="tx1"/>
          </a:solidFill>
          <a:latin typeface="+mn-lt"/>
          <a:ea typeface="+mn-ea"/>
          <a:cs typeface="+mn-cs"/>
        </a:defRPr>
      </a:lvl3pPr>
      <a:lvl4pPr marL="3259138" indent="-576263" algn="l" rtl="0" fontAlgn="base">
        <a:spcBef>
          <a:spcPct val="20000"/>
        </a:spcBef>
        <a:spcAft>
          <a:spcPct val="0"/>
        </a:spcAft>
        <a:buClr>
          <a:srgbClr val="F2F2F2"/>
        </a:buClr>
        <a:buSzPct val="65000"/>
        <a:buFont typeface="Wingdings 2" pitchFamily="18" charset="2"/>
        <a:buChar char=""/>
        <a:defRPr sz="5500" kern="1200">
          <a:solidFill>
            <a:schemeClr val="tx1"/>
          </a:solidFill>
          <a:latin typeface="+mn-lt"/>
          <a:ea typeface="+mn-ea"/>
          <a:cs typeface="+mn-cs"/>
        </a:defRPr>
      </a:lvl4pPr>
      <a:lvl5pPr marL="4011613" indent="-576263" algn="l" rtl="0" fontAlgn="base">
        <a:spcBef>
          <a:spcPct val="20000"/>
        </a:spcBef>
        <a:spcAft>
          <a:spcPct val="0"/>
        </a:spcAft>
        <a:buClr>
          <a:srgbClr val="FF0000"/>
        </a:buClr>
        <a:buSzPct val="65000"/>
        <a:buFont typeface="Wingdings 2" pitchFamily="18" charset="2"/>
        <a:buChar char=""/>
        <a:defRPr sz="5500" kern="1200">
          <a:solidFill>
            <a:schemeClr val="tx1"/>
          </a:solidFill>
          <a:latin typeface="+mn-lt"/>
          <a:ea typeface="+mn-ea"/>
          <a:cs typeface="+mn-cs"/>
        </a:defRPr>
      </a:lvl5pPr>
      <a:lvl6pPr marL="4765231" indent="-576844" algn="l" rtl="0" eaLnBrk="1" latinLnBrk="0" hangingPunct="1">
        <a:spcBef>
          <a:spcPct val="20000"/>
        </a:spcBef>
        <a:buClr>
          <a:schemeClr val="accent5"/>
        </a:buClr>
        <a:buSzPct val="80000"/>
        <a:buFont typeface="Wingdings 2"/>
        <a:buChar char=""/>
        <a:defRPr kumimoji="0" sz="4900" kern="1200">
          <a:solidFill>
            <a:schemeClr val="tx1"/>
          </a:solidFill>
          <a:latin typeface="+mn-lt"/>
          <a:ea typeface="+mn-ea"/>
          <a:cs typeface="+mn-cs"/>
        </a:defRPr>
      </a:lvl6pPr>
      <a:lvl7pPr marL="5266834" indent="-501603" algn="l" rtl="0" eaLnBrk="1" latinLnBrk="0" hangingPunct="1">
        <a:spcBef>
          <a:spcPct val="20000"/>
        </a:spcBef>
        <a:buClr>
          <a:schemeClr val="accent6"/>
        </a:buClr>
        <a:buSzPct val="80000"/>
        <a:buFont typeface="Wingdings 2"/>
        <a:buChar char=""/>
        <a:defRPr kumimoji="0" sz="4400" kern="1200" baseline="0">
          <a:solidFill>
            <a:schemeClr val="tx1"/>
          </a:solidFill>
          <a:latin typeface="+mn-lt"/>
          <a:ea typeface="+mn-ea"/>
          <a:cs typeface="+mn-cs"/>
        </a:defRPr>
      </a:lvl7pPr>
      <a:lvl8pPr marL="6019239" indent="-501603" algn="l" rtl="0" eaLnBrk="1" latinLnBrk="0" hangingPunct="1">
        <a:spcBef>
          <a:spcPct val="20000"/>
        </a:spcBef>
        <a:buClr>
          <a:schemeClr val="tx2"/>
        </a:buClr>
        <a:buChar char="•"/>
        <a:defRPr kumimoji="0" sz="4400" kern="1200">
          <a:solidFill>
            <a:schemeClr val="tx1"/>
          </a:solidFill>
          <a:latin typeface="+mn-lt"/>
          <a:ea typeface="+mn-ea"/>
          <a:cs typeface="+mn-cs"/>
        </a:defRPr>
      </a:lvl8pPr>
      <a:lvl9pPr marL="6771644" indent="-501603" algn="l" rtl="0" eaLnBrk="1" latinLnBrk="0" hangingPunct="1">
        <a:spcBef>
          <a:spcPct val="20000"/>
        </a:spcBef>
        <a:buClr>
          <a:schemeClr val="tx2"/>
        </a:buClr>
        <a:buFontTx/>
        <a:buChar char="•"/>
        <a:defRPr kumimoji="0" sz="3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254008" algn="l" rtl="0" eaLnBrk="1" latinLnBrk="0" hangingPunct="1">
        <a:defRPr kumimoji="0" kern="1200">
          <a:solidFill>
            <a:schemeClr val="tx1"/>
          </a:solidFill>
          <a:latin typeface="+mn-lt"/>
          <a:ea typeface="+mn-ea"/>
          <a:cs typeface="+mn-cs"/>
        </a:defRPr>
      </a:lvl2pPr>
      <a:lvl3pPr marL="2508016" algn="l" rtl="0" eaLnBrk="1" latinLnBrk="0" hangingPunct="1">
        <a:defRPr kumimoji="0" kern="1200">
          <a:solidFill>
            <a:schemeClr val="tx1"/>
          </a:solidFill>
          <a:latin typeface="+mn-lt"/>
          <a:ea typeface="+mn-ea"/>
          <a:cs typeface="+mn-cs"/>
        </a:defRPr>
      </a:lvl3pPr>
      <a:lvl4pPr marL="3762024" algn="l" rtl="0" eaLnBrk="1" latinLnBrk="0" hangingPunct="1">
        <a:defRPr kumimoji="0" kern="1200">
          <a:solidFill>
            <a:schemeClr val="tx1"/>
          </a:solidFill>
          <a:latin typeface="+mn-lt"/>
          <a:ea typeface="+mn-ea"/>
          <a:cs typeface="+mn-cs"/>
        </a:defRPr>
      </a:lvl4pPr>
      <a:lvl5pPr marL="5016033" algn="l" rtl="0" eaLnBrk="1" latinLnBrk="0" hangingPunct="1">
        <a:defRPr kumimoji="0" kern="1200">
          <a:solidFill>
            <a:schemeClr val="tx1"/>
          </a:solidFill>
          <a:latin typeface="+mn-lt"/>
          <a:ea typeface="+mn-ea"/>
          <a:cs typeface="+mn-cs"/>
        </a:defRPr>
      </a:lvl5pPr>
      <a:lvl6pPr marL="6270041" algn="l" rtl="0" eaLnBrk="1" latinLnBrk="0" hangingPunct="1">
        <a:defRPr kumimoji="0" kern="1200">
          <a:solidFill>
            <a:schemeClr val="tx1"/>
          </a:solidFill>
          <a:latin typeface="+mn-lt"/>
          <a:ea typeface="+mn-ea"/>
          <a:cs typeface="+mn-cs"/>
        </a:defRPr>
      </a:lvl6pPr>
      <a:lvl7pPr marL="7524049" algn="l" rtl="0" eaLnBrk="1" latinLnBrk="0" hangingPunct="1">
        <a:defRPr kumimoji="0" kern="1200">
          <a:solidFill>
            <a:schemeClr val="tx1"/>
          </a:solidFill>
          <a:latin typeface="+mn-lt"/>
          <a:ea typeface="+mn-ea"/>
          <a:cs typeface="+mn-cs"/>
        </a:defRPr>
      </a:lvl7pPr>
      <a:lvl8pPr marL="8778057" algn="l" rtl="0" eaLnBrk="1" latinLnBrk="0" hangingPunct="1">
        <a:defRPr kumimoji="0" kern="1200">
          <a:solidFill>
            <a:schemeClr val="tx1"/>
          </a:solidFill>
          <a:latin typeface="+mn-lt"/>
          <a:ea typeface="+mn-ea"/>
          <a:cs typeface="+mn-cs"/>
        </a:defRPr>
      </a:lvl8pPr>
      <a:lvl9pPr marL="10032065"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13" Type="http://schemas.openxmlformats.org/officeDocument/2006/relationships/diagramLayout" Target="../diagrams/layout2.xml"/><Relationship Id="rId18" Type="http://schemas.openxmlformats.org/officeDocument/2006/relationships/diagramLayout" Target="../diagrams/layout3.xml"/><Relationship Id="rId26" Type="http://schemas.microsoft.com/office/2007/relationships/diagramDrawing" Target="../diagrams/drawing4.xml"/><Relationship Id="rId3" Type="http://schemas.openxmlformats.org/officeDocument/2006/relationships/image" Target="../media/image2.wmf"/><Relationship Id="rId21" Type="http://schemas.microsoft.com/office/2007/relationships/diagramDrawing" Target="../diagrams/drawing3.xml"/><Relationship Id="rId34" Type="http://schemas.openxmlformats.org/officeDocument/2006/relationships/diagramLayout" Target="../diagrams/layout6.xml"/><Relationship Id="rId7" Type="http://schemas.openxmlformats.org/officeDocument/2006/relationships/diagramData" Target="../diagrams/data1.xml"/><Relationship Id="rId12" Type="http://schemas.openxmlformats.org/officeDocument/2006/relationships/diagramData" Target="../diagrams/data2.xml"/><Relationship Id="rId17" Type="http://schemas.openxmlformats.org/officeDocument/2006/relationships/diagramData" Target="../diagrams/data3.xml"/><Relationship Id="rId25" Type="http://schemas.openxmlformats.org/officeDocument/2006/relationships/diagramColors" Target="../diagrams/colors4.xml"/><Relationship Id="rId33" Type="http://schemas.openxmlformats.org/officeDocument/2006/relationships/diagramData" Target="../diagrams/data6.xml"/><Relationship Id="rId38" Type="http://schemas.openxmlformats.org/officeDocument/2006/relationships/image" Target="../media/image10.gif"/><Relationship Id="rId2" Type="http://schemas.openxmlformats.org/officeDocument/2006/relationships/notesSlide" Target="../notesSlides/notesSlide1.xml"/><Relationship Id="rId16" Type="http://schemas.microsoft.com/office/2007/relationships/diagramDrawing" Target="../diagrams/drawing2.xml"/><Relationship Id="rId20" Type="http://schemas.openxmlformats.org/officeDocument/2006/relationships/diagramColors" Target="../diagrams/colors3.xml"/><Relationship Id="rId29" Type="http://schemas.openxmlformats.org/officeDocument/2006/relationships/diagramLayout" Target="../diagrams/layout5.xml"/><Relationship Id="rId1" Type="http://schemas.openxmlformats.org/officeDocument/2006/relationships/slideLayout" Target="../slideLayouts/slideLayout7.xml"/><Relationship Id="rId6" Type="http://schemas.openxmlformats.org/officeDocument/2006/relationships/image" Target="../media/image5.png"/><Relationship Id="rId11" Type="http://schemas.microsoft.com/office/2007/relationships/diagramDrawing" Target="../diagrams/drawing1.xml"/><Relationship Id="rId24" Type="http://schemas.openxmlformats.org/officeDocument/2006/relationships/diagramQuickStyle" Target="../diagrams/quickStyle4.xml"/><Relationship Id="rId32" Type="http://schemas.microsoft.com/office/2007/relationships/diagramDrawing" Target="../diagrams/drawing5.xml"/><Relationship Id="rId37" Type="http://schemas.microsoft.com/office/2007/relationships/diagramDrawing" Target="../diagrams/drawing6.xml"/><Relationship Id="rId5" Type="http://schemas.openxmlformats.org/officeDocument/2006/relationships/image" Target="../media/image4.jpeg"/><Relationship Id="rId15" Type="http://schemas.openxmlformats.org/officeDocument/2006/relationships/diagramColors" Target="../diagrams/colors2.xml"/><Relationship Id="rId23" Type="http://schemas.openxmlformats.org/officeDocument/2006/relationships/diagramLayout" Target="../diagrams/layout4.xml"/><Relationship Id="rId28" Type="http://schemas.openxmlformats.org/officeDocument/2006/relationships/diagramData" Target="../diagrams/data5.xml"/><Relationship Id="rId36" Type="http://schemas.openxmlformats.org/officeDocument/2006/relationships/diagramColors" Target="../diagrams/colors6.xml"/><Relationship Id="rId10" Type="http://schemas.openxmlformats.org/officeDocument/2006/relationships/diagramColors" Target="../diagrams/colors1.xml"/><Relationship Id="rId19" Type="http://schemas.openxmlformats.org/officeDocument/2006/relationships/diagramQuickStyle" Target="../diagrams/quickStyle3.xml"/><Relationship Id="rId31" Type="http://schemas.openxmlformats.org/officeDocument/2006/relationships/diagramColors" Target="../diagrams/colors5.xml"/><Relationship Id="rId4" Type="http://schemas.openxmlformats.org/officeDocument/2006/relationships/image" Target="../media/image3.png"/><Relationship Id="rId9" Type="http://schemas.openxmlformats.org/officeDocument/2006/relationships/diagramQuickStyle" Target="../diagrams/quickStyle1.xml"/><Relationship Id="rId14" Type="http://schemas.openxmlformats.org/officeDocument/2006/relationships/diagramQuickStyle" Target="../diagrams/quickStyle2.xml"/><Relationship Id="rId22" Type="http://schemas.openxmlformats.org/officeDocument/2006/relationships/diagramData" Target="../diagrams/data4.xml"/><Relationship Id="rId27" Type="http://schemas.openxmlformats.org/officeDocument/2006/relationships/image" Target="../media/image6.wmf"/><Relationship Id="rId30" Type="http://schemas.openxmlformats.org/officeDocument/2006/relationships/diagramQuickStyle" Target="../diagrams/quickStyle5.xml"/><Relationship Id="rId35"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0" y="533400"/>
            <a:ext cx="27432000" cy="1174750"/>
          </a:xfrm>
        </p:spPr>
        <p:txBody>
          <a:bodyPr>
            <a:normAutofit/>
          </a:bodyPr>
          <a:lstStyle/>
          <a:p>
            <a:pPr algn="ctr" fontAlgn="auto">
              <a:spcAft>
                <a:spcPts val="0"/>
              </a:spcAft>
              <a:defRPr/>
            </a:pPr>
            <a:r>
              <a:rPr lang="en-US" sz="6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RENEWABLE ENERGY SYSTEM</a:t>
            </a:r>
          </a:p>
        </p:txBody>
      </p:sp>
      <p:pic>
        <p:nvPicPr>
          <p:cNvPr id="14338" name="Picture 7" descr="UC_logo"/>
          <p:cNvPicPr>
            <a:picLocks noChangeAspect="1" noChangeArrowheads="1"/>
          </p:cNvPicPr>
          <p:nvPr/>
        </p:nvPicPr>
        <p:blipFill>
          <a:blip r:embed="rId3"/>
          <a:srcRect/>
          <a:stretch>
            <a:fillRect/>
          </a:stretch>
        </p:blipFill>
        <p:spPr bwMode="auto">
          <a:xfrm>
            <a:off x="2870200" y="685800"/>
            <a:ext cx="2540000" cy="1136650"/>
          </a:xfrm>
          <a:prstGeom prst="rect">
            <a:avLst/>
          </a:prstGeom>
          <a:noFill/>
          <a:ln w="9525">
            <a:noFill/>
            <a:miter lim="800000"/>
            <a:headEnd/>
            <a:tailEnd/>
          </a:ln>
        </p:spPr>
      </p:pic>
      <p:sp>
        <p:nvSpPr>
          <p:cNvPr id="14339" name="Text Box 9"/>
          <p:cNvSpPr txBox="1">
            <a:spLocks noChangeArrowheads="1"/>
          </p:cNvSpPr>
          <p:nvPr/>
        </p:nvSpPr>
        <p:spPr bwMode="auto">
          <a:xfrm>
            <a:off x="0" y="1828800"/>
            <a:ext cx="27432000" cy="523875"/>
          </a:xfrm>
          <a:prstGeom prst="rect">
            <a:avLst/>
          </a:prstGeom>
          <a:noFill/>
          <a:ln w="9525">
            <a:noFill/>
            <a:miter lim="800000"/>
            <a:headEnd/>
            <a:tailEnd/>
          </a:ln>
        </p:spPr>
        <p:txBody>
          <a:bodyPr lIns="127212" tIns="63606" rIns="127212" bIns="63606">
            <a:spAutoFit/>
          </a:bodyPr>
          <a:lstStyle/>
          <a:p>
            <a:pPr algn="ctr" defTabSz="2070100">
              <a:spcBef>
                <a:spcPct val="50000"/>
              </a:spcBef>
            </a:pPr>
            <a:r>
              <a:rPr lang="en-US" sz="2600" b="1"/>
              <a:t>Stephanie Baldwin and Deon Edwards</a:t>
            </a:r>
          </a:p>
        </p:txBody>
      </p:sp>
      <p:sp>
        <p:nvSpPr>
          <p:cNvPr id="14340" name="Text Box 10"/>
          <p:cNvSpPr txBox="1">
            <a:spLocks noChangeArrowheads="1"/>
          </p:cNvSpPr>
          <p:nvPr/>
        </p:nvSpPr>
        <p:spPr bwMode="auto">
          <a:xfrm>
            <a:off x="3276600" y="2743200"/>
            <a:ext cx="23469600" cy="804863"/>
          </a:xfrm>
          <a:prstGeom prst="rect">
            <a:avLst/>
          </a:prstGeom>
          <a:noFill/>
          <a:ln w="9525">
            <a:noFill/>
            <a:miter lim="800000"/>
            <a:headEnd/>
            <a:tailEnd/>
          </a:ln>
        </p:spPr>
        <p:txBody>
          <a:bodyPr lIns="127212" tIns="63606" rIns="127212" bIns="63606">
            <a:spAutoFit/>
          </a:bodyPr>
          <a:lstStyle/>
          <a:p>
            <a:pPr defTabSz="2070100">
              <a:spcBef>
                <a:spcPct val="50000"/>
              </a:spcBef>
            </a:pPr>
            <a:r>
              <a:rPr lang="en-US" sz="4400" b="1"/>
              <a:t>Little Miami Junior High School 		  Western Hills Engineering High School</a:t>
            </a:r>
          </a:p>
        </p:txBody>
      </p:sp>
      <p:sp>
        <p:nvSpPr>
          <p:cNvPr id="14341" name="Rectangle 14"/>
          <p:cNvSpPr>
            <a:spLocks noChangeArrowheads="1"/>
          </p:cNvSpPr>
          <p:nvPr/>
        </p:nvSpPr>
        <p:spPr bwMode="auto">
          <a:xfrm>
            <a:off x="20396200" y="14473238"/>
            <a:ext cx="6121400" cy="1452562"/>
          </a:xfrm>
          <a:prstGeom prst="rect">
            <a:avLst/>
          </a:prstGeom>
          <a:noFill/>
          <a:ln w="9525">
            <a:noFill/>
            <a:miter lim="800000"/>
            <a:headEnd/>
            <a:tailEnd/>
          </a:ln>
        </p:spPr>
        <p:txBody>
          <a:bodyPr lIns="127212" tIns="63606" rIns="127212" bIns="63606">
            <a:spAutoFit/>
          </a:bodyPr>
          <a:lstStyle/>
          <a:p>
            <a:pPr defTabSz="2070100"/>
            <a:r>
              <a:rPr lang="en-US" sz="2200" b="1">
                <a:solidFill>
                  <a:srgbClr val="990000"/>
                </a:solidFill>
              </a:rPr>
              <a:t>Acknowledgement</a:t>
            </a:r>
            <a:endParaRPr lang="en-US" sz="2200"/>
          </a:p>
          <a:p>
            <a:pPr defTabSz="2070100"/>
            <a:r>
              <a:rPr lang="en-US" sz="1600"/>
              <a:t>We would like to acknowledge Dr. Shanov, Feng Wang, Anant Kukreti, Andrea Burrows and the NSF Research Experiences for Teachers Site for “Civil Infrastructure Renewal and Rehabilitation” Grant ID No.EEC-0808696.</a:t>
            </a:r>
          </a:p>
        </p:txBody>
      </p:sp>
      <p:cxnSp>
        <p:nvCxnSpPr>
          <p:cNvPr id="14342" name="Straight Connector 18"/>
          <p:cNvCxnSpPr>
            <a:cxnSpLocks noChangeShapeType="1"/>
          </p:cNvCxnSpPr>
          <p:nvPr/>
        </p:nvCxnSpPr>
        <p:spPr bwMode="auto">
          <a:xfrm>
            <a:off x="457200" y="3657600"/>
            <a:ext cx="26517600" cy="3175"/>
          </a:xfrm>
          <a:prstGeom prst="line">
            <a:avLst/>
          </a:prstGeom>
          <a:noFill/>
          <a:ln w="9525" algn="ctr">
            <a:solidFill>
              <a:schemeClr val="tx1"/>
            </a:solidFill>
            <a:round/>
            <a:headEnd/>
            <a:tailEnd/>
          </a:ln>
        </p:spPr>
      </p:cxnSp>
      <p:cxnSp>
        <p:nvCxnSpPr>
          <p:cNvPr id="14343" name="Straight Connector 20"/>
          <p:cNvCxnSpPr>
            <a:cxnSpLocks noChangeShapeType="1"/>
          </p:cNvCxnSpPr>
          <p:nvPr/>
        </p:nvCxnSpPr>
        <p:spPr bwMode="auto">
          <a:xfrm rot="5400000">
            <a:off x="7620001" y="9753600"/>
            <a:ext cx="12192000" cy="3175"/>
          </a:xfrm>
          <a:prstGeom prst="line">
            <a:avLst/>
          </a:prstGeom>
          <a:noFill/>
          <a:ln w="9525" algn="ctr">
            <a:solidFill>
              <a:schemeClr val="tx1"/>
            </a:solidFill>
            <a:round/>
            <a:headEnd/>
            <a:tailEnd/>
          </a:ln>
        </p:spPr>
      </p:cxnSp>
      <p:sp>
        <p:nvSpPr>
          <p:cNvPr id="2059" name="Text Box 3"/>
          <p:cNvSpPr txBox="1">
            <a:spLocks noChangeArrowheads="1"/>
          </p:cNvSpPr>
          <p:nvPr/>
        </p:nvSpPr>
        <p:spPr bwMode="auto">
          <a:xfrm>
            <a:off x="13868400" y="3810000"/>
            <a:ext cx="12649200" cy="2190557"/>
          </a:xfrm>
          <a:prstGeom prst="rect">
            <a:avLst/>
          </a:prstGeom>
          <a:noFill/>
          <a:ln w="9525">
            <a:noFill/>
            <a:miter lim="800000"/>
            <a:headEnd/>
            <a:tailEnd/>
          </a:ln>
        </p:spPr>
        <p:txBody>
          <a:bodyPr lIns="127212" tIns="63606" rIns="127212" bIns="63606" numCol="2">
            <a:spAutoFit/>
          </a:bodyPr>
          <a:lstStyle/>
          <a:p>
            <a:pPr defTabSz="2070100">
              <a:defRPr/>
            </a:pPr>
            <a:r>
              <a:rPr lang="en-US" sz="2200" b="1" dirty="0">
                <a:solidFill>
                  <a:srgbClr val="990000"/>
                </a:solidFill>
              </a:rPr>
              <a:t>Introduction</a:t>
            </a:r>
            <a:endParaRPr lang="en-US" sz="1600" dirty="0"/>
          </a:p>
          <a:p>
            <a:pPr defTabSz="2070100">
              <a:defRPr/>
            </a:pPr>
            <a:r>
              <a:rPr lang="en-US" sz="1600" dirty="0"/>
              <a:t>The need to create renewable energy is no longer just a good idea but a necessity.  As we move into this new age of environmental responsibility, it becoming evident the next industry to jump into the forefront by creating new workforce in the field of Energy.  It is critical that we prepare our students at every level to be prepare to work in this new age.</a:t>
            </a:r>
          </a:p>
          <a:p>
            <a:pPr defTabSz="2070100">
              <a:defRPr/>
            </a:pPr>
            <a:endParaRPr lang="en-US" sz="1600" dirty="0">
              <a:solidFill>
                <a:srgbClr val="9A0000"/>
              </a:solidFill>
            </a:endParaRPr>
          </a:p>
          <a:p>
            <a:pPr marL="342900" defTabSz="2070100">
              <a:defRPr/>
            </a:pPr>
            <a:r>
              <a:rPr lang="en-US" sz="2200" b="1" dirty="0">
                <a:solidFill>
                  <a:srgbClr val="800000"/>
                </a:solidFill>
              </a:rPr>
              <a:t>Objective</a:t>
            </a:r>
            <a:endParaRPr lang="en-US" sz="1600" dirty="0"/>
          </a:p>
          <a:p>
            <a:pPr marL="342900" defTabSz="2070100">
              <a:defRPr/>
            </a:pPr>
            <a:r>
              <a:rPr lang="en-US" sz="1600" dirty="0"/>
              <a:t>My goal is to create a cross-curricular lesson on renewable energy that can be used by my team to increase our students knowledge of Energy Usage, Renewable Energy, and careers in the field of Energy Engineering. </a:t>
            </a:r>
            <a:endParaRPr lang="en-US" sz="1600" dirty="0"/>
          </a:p>
        </p:txBody>
      </p:sp>
      <p:sp>
        <p:nvSpPr>
          <p:cNvPr id="14345" name="Rectangle 14"/>
          <p:cNvSpPr>
            <a:spLocks noChangeArrowheads="1"/>
          </p:cNvSpPr>
          <p:nvPr/>
        </p:nvSpPr>
        <p:spPr bwMode="auto">
          <a:xfrm>
            <a:off x="14020800" y="14473238"/>
            <a:ext cx="6121400" cy="1452562"/>
          </a:xfrm>
          <a:prstGeom prst="rect">
            <a:avLst/>
          </a:prstGeom>
          <a:noFill/>
          <a:ln w="9525">
            <a:noFill/>
            <a:miter lim="800000"/>
            <a:headEnd/>
            <a:tailEnd/>
          </a:ln>
        </p:spPr>
        <p:txBody>
          <a:bodyPr lIns="127212" tIns="63606" rIns="127212" bIns="63606">
            <a:spAutoFit/>
          </a:bodyPr>
          <a:lstStyle/>
          <a:p>
            <a:pPr defTabSz="2070100"/>
            <a:r>
              <a:rPr lang="en-US" sz="2200" b="1">
                <a:solidFill>
                  <a:srgbClr val="990000"/>
                </a:solidFill>
              </a:rPr>
              <a:t>Conclusion</a:t>
            </a:r>
            <a:endParaRPr lang="en-US" sz="2200"/>
          </a:p>
          <a:p>
            <a:pPr defTabSz="2070100"/>
            <a:r>
              <a:rPr lang="en-US" sz="1600"/>
              <a:t>Once completed, the work for each class can be combined to create a display at our annual Engineering Fair.  This will allow our students showcase their comprehension of Energy and how their role in how it is created, used, and conserved.</a:t>
            </a:r>
          </a:p>
        </p:txBody>
      </p:sp>
      <p:pic>
        <p:nvPicPr>
          <p:cNvPr id="14346" name="Picture 23" descr="logo-NSF-CMYK.gif"/>
          <p:cNvPicPr>
            <a:picLocks noChangeAspect="1"/>
          </p:cNvPicPr>
          <p:nvPr/>
        </p:nvPicPr>
        <p:blipFill>
          <a:blip r:embed="rId4"/>
          <a:srcRect/>
          <a:stretch>
            <a:fillRect/>
          </a:stretch>
        </p:blipFill>
        <p:spPr bwMode="auto">
          <a:xfrm>
            <a:off x="23393400" y="457200"/>
            <a:ext cx="2000250" cy="2000250"/>
          </a:xfrm>
          <a:prstGeom prst="rect">
            <a:avLst/>
          </a:prstGeom>
          <a:noFill/>
          <a:ln w="9525">
            <a:noFill/>
            <a:miter lim="800000"/>
            <a:headEnd/>
            <a:tailEnd/>
          </a:ln>
        </p:spPr>
      </p:pic>
      <p:pic>
        <p:nvPicPr>
          <p:cNvPr id="14347" name="Picture 24" descr="Panther2001.jpg"/>
          <p:cNvPicPr>
            <a:picLocks noChangeAspect="1"/>
          </p:cNvPicPr>
          <p:nvPr/>
        </p:nvPicPr>
        <p:blipFill>
          <a:blip r:embed="rId5"/>
          <a:srcRect/>
          <a:stretch>
            <a:fillRect/>
          </a:stretch>
        </p:blipFill>
        <p:spPr bwMode="auto">
          <a:xfrm>
            <a:off x="2209800" y="2378075"/>
            <a:ext cx="914400" cy="1189038"/>
          </a:xfrm>
          <a:prstGeom prst="rect">
            <a:avLst/>
          </a:prstGeom>
          <a:noFill/>
          <a:ln w="9525">
            <a:noFill/>
            <a:miter lim="800000"/>
            <a:headEnd/>
            <a:tailEnd/>
          </a:ln>
        </p:spPr>
      </p:pic>
      <p:pic>
        <p:nvPicPr>
          <p:cNvPr id="14348" name="Picture 25" descr="Attention WHDT.bmp"/>
          <p:cNvPicPr>
            <a:picLocks noChangeAspect="1"/>
          </p:cNvPicPr>
          <p:nvPr/>
        </p:nvPicPr>
        <p:blipFill>
          <a:blip r:embed="rId6"/>
          <a:srcRect l="19257" t="17007" r="20757" b="21005"/>
          <a:stretch>
            <a:fillRect/>
          </a:stretch>
        </p:blipFill>
        <p:spPr bwMode="auto">
          <a:xfrm>
            <a:off x="14554200" y="2438400"/>
            <a:ext cx="1447800" cy="1122363"/>
          </a:xfrm>
          <a:prstGeom prst="rect">
            <a:avLst/>
          </a:prstGeom>
          <a:noFill/>
          <a:ln w="9525">
            <a:noFill/>
            <a:miter lim="800000"/>
            <a:headEnd/>
            <a:tailEnd/>
          </a:ln>
        </p:spPr>
      </p:pic>
      <p:graphicFrame>
        <p:nvGraphicFramePr>
          <p:cNvPr id="16" name="Diagram 15"/>
          <p:cNvGraphicFramePr/>
          <p:nvPr/>
        </p:nvGraphicFramePr>
        <p:xfrm>
          <a:off x="16535400" y="5715000"/>
          <a:ext cx="10363200" cy="8458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350" name="Rectangle 1"/>
          <p:cNvSpPr>
            <a:spLocks noChangeArrowheads="1"/>
          </p:cNvSpPr>
          <p:nvPr/>
        </p:nvSpPr>
        <p:spPr bwMode="auto">
          <a:xfrm>
            <a:off x="23088600" y="2514600"/>
            <a:ext cx="2971800" cy="276225"/>
          </a:xfrm>
          <a:prstGeom prst="rect">
            <a:avLst/>
          </a:prstGeom>
          <a:noFill/>
          <a:ln w="9525">
            <a:noFill/>
            <a:miter lim="800000"/>
            <a:headEnd/>
            <a:tailEnd/>
          </a:ln>
        </p:spPr>
        <p:txBody>
          <a:bodyPr anchor="ctr">
            <a:spAutoFit/>
          </a:bodyPr>
          <a:lstStyle/>
          <a:p>
            <a:pPr algn="ctr"/>
            <a:r>
              <a:rPr lang="en-US" sz="1200" b="1">
                <a:ea typeface="Times New Roman" pitchFamily="18" charset="0"/>
                <a:cs typeface="Arial" charset="0"/>
              </a:rPr>
              <a:t>Grant ID No.:  EEC-0808696</a:t>
            </a:r>
            <a:endParaRPr lang="en-US" sz="1800">
              <a:ea typeface="Times New Roman" pitchFamily="18" charset="0"/>
              <a:cs typeface="Arial" charset="0"/>
            </a:endParaRPr>
          </a:p>
        </p:txBody>
      </p:sp>
      <p:cxnSp>
        <p:nvCxnSpPr>
          <p:cNvPr id="14351" name="Straight Connector 17"/>
          <p:cNvCxnSpPr>
            <a:cxnSpLocks noChangeShapeType="1"/>
          </p:cNvCxnSpPr>
          <p:nvPr/>
        </p:nvCxnSpPr>
        <p:spPr bwMode="auto">
          <a:xfrm rot="5400000">
            <a:off x="7620001" y="9753600"/>
            <a:ext cx="12192000" cy="3175"/>
          </a:xfrm>
          <a:prstGeom prst="line">
            <a:avLst/>
          </a:prstGeom>
          <a:noFill/>
          <a:ln w="9525" algn="ctr">
            <a:solidFill>
              <a:schemeClr val="tx1"/>
            </a:solidFill>
            <a:round/>
            <a:headEnd/>
            <a:tailEnd/>
          </a:ln>
        </p:spPr>
      </p:cxnSp>
      <p:cxnSp>
        <p:nvCxnSpPr>
          <p:cNvPr id="14352" name="Straight Connector 30"/>
          <p:cNvCxnSpPr>
            <a:cxnSpLocks noChangeShapeType="1"/>
          </p:cNvCxnSpPr>
          <p:nvPr/>
        </p:nvCxnSpPr>
        <p:spPr bwMode="auto">
          <a:xfrm rot="5400000">
            <a:off x="7620001" y="9753600"/>
            <a:ext cx="12192000" cy="3175"/>
          </a:xfrm>
          <a:prstGeom prst="line">
            <a:avLst/>
          </a:prstGeom>
          <a:noFill/>
          <a:ln w="9525" algn="ctr">
            <a:solidFill>
              <a:schemeClr val="tx1"/>
            </a:solidFill>
            <a:round/>
            <a:headEnd/>
            <a:tailEnd/>
          </a:ln>
        </p:spPr>
      </p:cxnSp>
      <p:graphicFrame>
        <p:nvGraphicFramePr>
          <p:cNvPr id="32" name="Diagram 31"/>
          <p:cNvGraphicFramePr/>
          <p:nvPr/>
        </p:nvGraphicFramePr>
        <p:xfrm>
          <a:off x="381000" y="11658600"/>
          <a:ext cx="6019800" cy="43434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4354" name="TextBox 32"/>
          <p:cNvSpPr txBox="1">
            <a:spLocks noChangeArrowheads="1"/>
          </p:cNvSpPr>
          <p:nvPr/>
        </p:nvSpPr>
        <p:spPr bwMode="auto">
          <a:xfrm>
            <a:off x="7391400" y="5105400"/>
            <a:ext cx="5715000" cy="461963"/>
          </a:xfrm>
          <a:prstGeom prst="rect">
            <a:avLst/>
          </a:prstGeom>
          <a:noFill/>
          <a:ln w="9525">
            <a:noFill/>
            <a:miter lim="800000"/>
            <a:headEnd/>
            <a:tailEnd/>
          </a:ln>
        </p:spPr>
        <p:txBody>
          <a:bodyPr>
            <a:spAutoFit/>
          </a:bodyPr>
          <a:lstStyle/>
          <a:p>
            <a:r>
              <a:rPr lang="en-US" sz="2400"/>
              <a:t> </a:t>
            </a:r>
          </a:p>
        </p:txBody>
      </p:sp>
      <p:graphicFrame>
        <p:nvGraphicFramePr>
          <p:cNvPr id="34" name="Diagram 33"/>
          <p:cNvGraphicFramePr/>
          <p:nvPr/>
        </p:nvGraphicFramePr>
        <p:xfrm>
          <a:off x="381000" y="3962400"/>
          <a:ext cx="6172200" cy="396240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35" name="Diagram 34"/>
          <p:cNvGraphicFramePr/>
          <p:nvPr/>
        </p:nvGraphicFramePr>
        <p:xfrm>
          <a:off x="6477000" y="11582400"/>
          <a:ext cx="7086600" cy="4495800"/>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
        <p:nvSpPr>
          <p:cNvPr id="14357" name="TextBox 35"/>
          <p:cNvSpPr txBox="1">
            <a:spLocks noChangeArrowheads="1"/>
          </p:cNvSpPr>
          <p:nvPr/>
        </p:nvSpPr>
        <p:spPr bwMode="auto">
          <a:xfrm>
            <a:off x="1905000" y="10820400"/>
            <a:ext cx="3886200" cy="830263"/>
          </a:xfrm>
          <a:prstGeom prst="rect">
            <a:avLst/>
          </a:prstGeom>
          <a:noFill/>
          <a:ln w="9525">
            <a:noFill/>
            <a:miter lim="800000"/>
            <a:headEnd/>
            <a:tailEnd/>
          </a:ln>
        </p:spPr>
        <p:txBody>
          <a:bodyPr>
            <a:spAutoFit/>
          </a:bodyPr>
          <a:lstStyle/>
          <a:p>
            <a:r>
              <a:rPr lang="en-US"/>
              <a:t>Group Roles</a:t>
            </a:r>
          </a:p>
        </p:txBody>
      </p:sp>
      <p:pic>
        <p:nvPicPr>
          <p:cNvPr id="14358" name="Picture 3" descr="C:\Program Files (x86)\Microsoft Office\MEDIA\CAGCAT10\j0185604.wmf"/>
          <p:cNvPicPr>
            <a:picLocks noChangeAspect="1" noChangeArrowheads="1"/>
          </p:cNvPicPr>
          <p:nvPr/>
        </p:nvPicPr>
        <p:blipFill>
          <a:blip r:embed="rId27"/>
          <a:srcRect/>
          <a:stretch>
            <a:fillRect/>
          </a:stretch>
        </p:blipFill>
        <p:spPr bwMode="auto">
          <a:xfrm>
            <a:off x="609600" y="7696200"/>
            <a:ext cx="3044825" cy="3048000"/>
          </a:xfrm>
          <a:prstGeom prst="rect">
            <a:avLst/>
          </a:prstGeom>
          <a:noFill/>
          <a:ln w="9525">
            <a:noFill/>
            <a:miter lim="800000"/>
            <a:headEnd/>
            <a:tailEnd/>
          </a:ln>
        </p:spPr>
      </p:pic>
      <p:graphicFrame>
        <p:nvGraphicFramePr>
          <p:cNvPr id="38" name="Diagram 37"/>
          <p:cNvGraphicFramePr/>
          <p:nvPr/>
        </p:nvGraphicFramePr>
        <p:xfrm>
          <a:off x="4419600" y="8001000"/>
          <a:ext cx="6858000" cy="3048000"/>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graphicFrame>
        <p:nvGraphicFramePr>
          <p:cNvPr id="39" name="Diagram 38"/>
          <p:cNvGraphicFramePr/>
          <p:nvPr/>
        </p:nvGraphicFramePr>
        <p:xfrm>
          <a:off x="5638800" y="3886200"/>
          <a:ext cx="8763000" cy="3733800"/>
        </p:xfrm>
        <a:graphic>
          <a:graphicData uri="http://schemas.openxmlformats.org/drawingml/2006/diagram">
            <dgm:relIds xmlns:dgm="http://schemas.openxmlformats.org/drawingml/2006/diagram" xmlns:r="http://schemas.openxmlformats.org/officeDocument/2006/relationships" r:dm="rId33" r:lo="rId34" r:qs="rId35" r:cs="rId36"/>
          </a:graphicData>
        </a:graphic>
      </p:graphicFrame>
      <p:grpSp>
        <p:nvGrpSpPr>
          <p:cNvPr id="14361" name="Group 21"/>
          <p:cNvGrpSpPr>
            <a:grpSpLocks/>
          </p:cNvGrpSpPr>
          <p:nvPr/>
        </p:nvGrpSpPr>
        <p:grpSpPr bwMode="auto">
          <a:xfrm>
            <a:off x="11734800" y="7772400"/>
            <a:ext cx="3987800" cy="3962400"/>
            <a:chOff x="-7500257" y="5823857"/>
            <a:chExt cx="4985657" cy="4953000"/>
          </a:xfrm>
        </p:grpSpPr>
        <p:sp>
          <p:nvSpPr>
            <p:cNvPr id="14362" name="Oval 22"/>
            <p:cNvSpPr>
              <a:spLocks noChangeArrowheads="1"/>
            </p:cNvSpPr>
            <p:nvPr/>
          </p:nvSpPr>
          <p:spPr bwMode="auto">
            <a:xfrm>
              <a:off x="-7500257" y="5823857"/>
              <a:ext cx="4953000" cy="4953000"/>
            </a:xfrm>
            <a:prstGeom prst="ellipse">
              <a:avLst/>
            </a:prstGeom>
            <a:solidFill>
              <a:schemeClr val="bg2"/>
            </a:solidFill>
            <a:ln w="9525" algn="ctr">
              <a:solidFill>
                <a:schemeClr val="tx1"/>
              </a:solidFill>
              <a:round/>
              <a:headEnd/>
              <a:tailEnd/>
            </a:ln>
          </p:spPr>
          <p:txBody>
            <a:bodyPr/>
            <a:lstStyle/>
            <a:p>
              <a:pPr defTabSz="1254125"/>
              <a:endParaRPr lang="en-US" sz="2400"/>
            </a:p>
          </p:txBody>
        </p:sp>
        <p:pic>
          <p:nvPicPr>
            <p:cNvPr id="24" name="Picture 2" descr="http://www.sonic.net/~lilith/EnviraFuels/images/renewable-energy.gif"/>
            <p:cNvPicPr>
              <a:picLocks noChangeAspect="1" noChangeArrowheads="1"/>
            </p:cNvPicPr>
            <p:nvPr/>
          </p:nvPicPr>
          <p:blipFill>
            <a:blip r:embed="rId38"/>
            <a:srcRect/>
            <a:stretch>
              <a:fillRect/>
            </a:stretch>
          </p:blipFill>
          <p:spPr bwMode="auto">
            <a:xfrm>
              <a:off x="-7010027" y="6095717"/>
              <a:ext cx="4495427" cy="3996531"/>
            </a:xfrm>
            <a:prstGeom prst="rect">
              <a:avLst/>
            </a:prstGeom>
            <a:noFill/>
            <a:effectLst>
              <a:outerShdw blurRad="50800" dist="50800" dir="5400000" algn="ctr" rotWithShape="0">
                <a:srgbClr val="000000">
                  <a:alpha val="0"/>
                </a:srgbClr>
              </a:outerShdw>
            </a:effectLst>
          </p:spPr>
        </p:pic>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04617B"/>
      </a:dk2>
      <a:lt2>
        <a:srgbClr val="DBF5F9"/>
      </a:lt2>
      <a:accent1>
        <a:srgbClr val="FF0000"/>
      </a:accent1>
      <a:accent2>
        <a:srgbClr val="262626"/>
      </a:accent2>
      <a:accent3>
        <a:srgbClr val="F2F2F2"/>
      </a:accent3>
      <a:accent4>
        <a:srgbClr val="FF0000"/>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04617B"/>
    </a:dk2>
    <a:lt2>
      <a:srgbClr val="DBF5F9"/>
    </a:lt2>
    <a:accent1>
      <a:srgbClr val="FF0000"/>
    </a:accent1>
    <a:accent2>
      <a:srgbClr val="262626"/>
    </a:accent2>
    <a:accent3>
      <a:srgbClr val="F2F2F2"/>
    </a:accent3>
    <a:accent4>
      <a:srgbClr val="FF0000"/>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04617B"/>
    </a:dk2>
    <a:lt2>
      <a:srgbClr val="DBF5F9"/>
    </a:lt2>
    <a:accent1>
      <a:srgbClr val="FF0000"/>
    </a:accent1>
    <a:accent2>
      <a:srgbClr val="262626"/>
    </a:accent2>
    <a:accent3>
      <a:srgbClr val="F2F2F2"/>
    </a:accent3>
    <a:accent4>
      <a:srgbClr val="FF0000"/>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204</TotalTime>
  <Words>95</Words>
  <Application>Microsoft Office PowerPoint</Application>
  <PresentationFormat>Custom</PresentationFormat>
  <Paragraphs>10</Paragraphs>
  <Slides>1</Slides>
  <Notes>1</Notes>
  <HiddenSlides>0</HiddenSlides>
  <MMClips>0</MMClips>
  <ScaleCrop>false</ScaleCrop>
  <HeadingPairs>
    <vt:vector size="6" baseType="variant">
      <vt:variant>
        <vt:lpstr>Fonts Used</vt:lpstr>
      </vt:variant>
      <vt:variant>
        <vt:i4>5</vt:i4>
      </vt:variant>
      <vt:variant>
        <vt:lpstr>Design Template</vt:lpstr>
      </vt:variant>
      <vt:variant>
        <vt:i4>4</vt:i4>
      </vt:variant>
      <vt:variant>
        <vt:lpstr>Slide Titles</vt:lpstr>
      </vt:variant>
      <vt:variant>
        <vt:i4>1</vt:i4>
      </vt:variant>
    </vt:vector>
  </HeadingPairs>
  <TitlesOfParts>
    <vt:vector size="10" baseType="lpstr">
      <vt:lpstr>Arial</vt:lpstr>
      <vt:lpstr>Calibri</vt:lpstr>
      <vt:lpstr>Constantia</vt:lpstr>
      <vt:lpstr>Wingdings 2</vt:lpstr>
      <vt:lpstr>Times New Roman</vt:lpstr>
      <vt:lpstr>Flow</vt:lpstr>
      <vt:lpstr>Flow</vt:lpstr>
      <vt:lpstr>Flow</vt:lpstr>
      <vt:lpstr>Flow</vt:lpstr>
      <vt:lpstr>Slide 1</vt:lpstr>
    </vt:vector>
  </TitlesOfParts>
  <Company>University of Cincinnati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College of Medicine</dc:creator>
  <cp:keywords>4x8, 3x5</cp:keywords>
  <cp:lastModifiedBy>College of Engineering</cp:lastModifiedBy>
  <cp:revision>26</cp:revision>
  <dcterms:created xsi:type="dcterms:W3CDTF">2006-07-24T13:54:15Z</dcterms:created>
  <dcterms:modified xsi:type="dcterms:W3CDTF">2012-01-08T18:35:28Z</dcterms:modified>
</cp:coreProperties>
</file>