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20.xml" ContentType="application/vnd.openxmlformats-officedocument.presentationml.notesSlide+xml"/>
  <Override PartName="/ppt/diagrams/colors7.xml" ContentType="application/vnd.openxmlformats-officedocument.drawingml.diagramColors+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83" r:id="rId2"/>
    <p:sldId id="284" r:id="rId3"/>
    <p:sldId id="285" r:id="rId4"/>
    <p:sldId id="286" r:id="rId5"/>
    <p:sldId id="288" r:id="rId6"/>
    <p:sldId id="287" r:id="rId7"/>
    <p:sldId id="289" r:id="rId8"/>
    <p:sldId id="290" r:id="rId9"/>
    <p:sldId id="291" r:id="rId10"/>
    <p:sldId id="292" r:id="rId11"/>
    <p:sldId id="293" r:id="rId12"/>
    <p:sldId id="266" r:id="rId13"/>
    <p:sldId id="279" r:id="rId14"/>
    <p:sldId id="267" r:id="rId15"/>
    <p:sldId id="268" r:id="rId16"/>
    <p:sldId id="273" r:id="rId17"/>
    <p:sldId id="274" r:id="rId18"/>
    <p:sldId id="275" r:id="rId19"/>
    <p:sldId id="276" r:id="rId20"/>
    <p:sldId id="277" r:id="rId21"/>
    <p:sldId id="282" r:id="rId22"/>
    <p:sldId id="281"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14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27EBC1-1CF4-45E9-962B-DB7D99F74D56}" type="doc">
      <dgm:prSet loTypeId="urn:microsoft.com/office/officeart/2005/8/layout/vList3" loCatId="list" qsTypeId="urn:microsoft.com/office/officeart/2005/8/quickstyle/simple1#3" qsCatId="simple" csTypeId="urn:microsoft.com/office/officeart/2005/8/colors/accent1_2#6" csCatId="accent1" phldr="1"/>
      <dgm:spPr/>
    </dgm:pt>
    <dgm:pt modelId="{EC186410-FB3E-4387-A470-DEEDDFD48D27}">
      <dgm:prSet phldrT="[Text]"/>
      <dgm:spPr>
        <a:solidFill>
          <a:schemeClr val="accent5"/>
        </a:solidFill>
        <a:ln>
          <a:solidFill>
            <a:srgbClr val="FFFF00"/>
          </a:solidFill>
        </a:ln>
      </dgm:spPr>
      <dgm:t>
        <a:bodyPr/>
        <a:lstStyle/>
        <a:p>
          <a:r>
            <a:rPr lang="en-US" dirty="0" smtClean="0">
              <a:solidFill>
                <a:schemeClr val="tx1"/>
              </a:solidFill>
            </a:rPr>
            <a:t>Students will design and promote a house powered by renewable energy</a:t>
          </a:r>
          <a:endParaRPr lang="en-US" dirty="0">
            <a:solidFill>
              <a:schemeClr val="tx1"/>
            </a:solidFill>
          </a:endParaRPr>
        </a:p>
      </dgm:t>
    </dgm:pt>
    <dgm:pt modelId="{A8427559-0154-4948-B732-90D80604BE21}" type="parTrans" cxnId="{86BC86B4-4B77-4029-A628-308C2FEAB178}">
      <dgm:prSet/>
      <dgm:spPr/>
      <dgm:t>
        <a:bodyPr/>
        <a:lstStyle/>
        <a:p>
          <a:endParaRPr lang="en-US"/>
        </a:p>
      </dgm:t>
    </dgm:pt>
    <dgm:pt modelId="{67C2F4F1-BC19-4BAA-8826-32A0D05BE041}" type="sibTrans" cxnId="{86BC86B4-4B77-4029-A628-308C2FEAB178}">
      <dgm:prSet/>
      <dgm:spPr/>
      <dgm:t>
        <a:bodyPr/>
        <a:lstStyle/>
        <a:p>
          <a:endParaRPr lang="en-US"/>
        </a:p>
      </dgm:t>
    </dgm:pt>
    <dgm:pt modelId="{B2F3F699-7520-48DE-BCC9-161AFA792E2D}">
      <dgm:prSet phldrT="[Text]"/>
      <dgm:spPr>
        <a:solidFill>
          <a:schemeClr val="accent5"/>
        </a:solidFill>
      </dgm:spPr>
      <dgm:t>
        <a:bodyPr/>
        <a:lstStyle/>
        <a:p>
          <a:r>
            <a:rPr lang="en-US" dirty="0" smtClean="0">
              <a:solidFill>
                <a:schemeClr val="tx1"/>
              </a:solidFill>
            </a:rPr>
            <a:t>Students will role play careers as builders, engineers, architects, and realtors</a:t>
          </a:r>
          <a:endParaRPr lang="en-US" dirty="0"/>
        </a:p>
      </dgm:t>
    </dgm:pt>
    <dgm:pt modelId="{11088EB9-BCE4-4C41-AED0-A78C0DB1C25D}" type="parTrans" cxnId="{A30B578E-72F6-44A8-AE8B-0DC016B61E6D}">
      <dgm:prSet/>
      <dgm:spPr/>
      <dgm:t>
        <a:bodyPr/>
        <a:lstStyle/>
        <a:p>
          <a:endParaRPr lang="en-US"/>
        </a:p>
      </dgm:t>
    </dgm:pt>
    <dgm:pt modelId="{227D4533-C8E5-4EA0-913E-1F2A69263C22}" type="sibTrans" cxnId="{A30B578E-72F6-44A8-AE8B-0DC016B61E6D}">
      <dgm:prSet/>
      <dgm:spPr/>
      <dgm:t>
        <a:bodyPr/>
        <a:lstStyle/>
        <a:p>
          <a:endParaRPr lang="en-US"/>
        </a:p>
      </dgm:t>
    </dgm:pt>
    <dgm:pt modelId="{0870C35E-239A-4B42-B9C0-E9C40FA7A31F}">
      <dgm:prSet phldrT="[Text]"/>
      <dgm:spPr>
        <a:solidFill>
          <a:schemeClr val="accent5"/>
        </a:solidFill>
      </dgm:spPr>
      <dgm:t>
        <a:bodyPr/>
        <a:lstStyle/>
        <a:p>
          <a:r>
            <a:rPr lang="en-US" dirty="0" smtClean="0">
              <a:solidFill>
                <a:schemeClr val="tx1"/>
              </a:solidFill>
            </a:rPr>
            <a:t>Students will evaluate environmental impacts of using various sources of energy</a:t>
          </a:r>
          <a:endParaRPr lang="en-US" dirty="0">
            <a:solidFill>
              <a:schemeClr val="tx1"/>
            </a:solidFill>
          </a:endParaRPr>
        </a:p>
      </dgm:t>
    </dgm:pt>
    <dgm:pt modelId="{5A6792DD-60D2-4479-841C-997F58FC446B}" type="parTrans" cxnId="{A108295A-AC96-4E15-9113-43AC339499DC}">
      <dgm:prSet/>
      <dgm:spPr/>
      <dgm:t>
        <a:bodyPr/>
        <a:lstStyle/>
        <a:p>
          <a:endParaRPr lang="en-US"/>
        </a:p>
      </dgm:t>
    </dgm:pt>
    <dgm:pt modelId="{B21780D1-5F4D-4D04-97E9-78FE69B2C0A4}" type="sibTrans" cxnId="{A108295A-AC96-4E15-9113-43AC339499DC}">
      <dgm:prSet/>
      <dgm:spPr/>
      <dgm:t>
        <a:bodyPr/>
        <a:lstStyle/>
        <a:p>
          <a:endParaRPr lang="en-US"/>
        </a:p>
      </dgm:t>
    </dgm:pt>
    <dgm:pt modelId="{29D83A77-290D-40F3-ADEB-E5CA6EFFC998}" type="pres">
      <dgm:prSet presAssocID="{DF27EBC1-1CF4-45E9-962B-DB7D99F74D56}" presName="linearFlow" presStyleCnt="0">
        <dgm:presLayoutVars>
          <dgm:dir/>
          <dgm:resizeHandles val="exact"/>
        </dgm:presLayoutVars>
      </dgm:prSet>
      <dgm:spPr/>
    </dgm:pt>
    <dgm:pt modelId="{59ABDB7A-D810-4137-BF65-A0AC3E072792}" type="pres">
      <dgm:prSet presAssocID="{EC186410-FB3E-4387-A470-DEEDDFD48D27}" presName="composite" presStyleCnt="0"/>
      <dgm:spPr/>
    </dgm:pt>
    <dgm:pt modelId="{A4A35F37-F85A-4FE3-98FB-263EC6C699C0}" type="pres">
      <dgm:prSet presAssocID="{EC186410-FB3E-4387-A470-DEEDDFD48D27}" presName="imgShp" presStyleLbl="fgImgPlace1" presStyleIdx="0" presStyleCnt="3"/>
      <dgm:spPr>
        <a:blipFill rotWithShape="0">
          <a:blip xmlns:r="http://schemas.openxmlformats.org/officeDocument/2006/relationships" r:embed="rId1"/>
          <a:stretch>
            <a:fillRect/>
          </a:stretch>
        </a:blipFill>
      </dgm:spPr>
    </dgm:pt>
    <dgm:pt modelId="{8B14188B-1753-4F32-A813-96359DEA03E0}" type="pres">
      <dgm:prSet presAssocID="{EC186410-FB3E-4387-A470-DEEDDFD48D27}" presName="txShp" presStyleLbl="node1" presStyleIdx="0" presStyleCnt="3">
        <dgm:presLayoutVars>
          <dgm:bulletEnabled val="1"/>
        </dgm:presLayoutVars>
      </dgm:prSet>
      <dgm:spPr/>
      <dgm:t>
        <a:bodyPr/>
        <a:lstStyle/>
        <a:p>
          <a:endParaRPr lang="en-US"/>
        </a:p>
      </dgm:t>
    </dgm:pt>
    <dgm:pt modelId="{F10BF6B8-A10B-49B1-AF85-36F8984768EA}" type="pres">
      <dgm:prSet presAssocID="{67C2F4F1-BC19-4BAA-8826-32A0D05BE041}" presName="spacing" presStyleCnt="0"/>
      <dgm:spPr/>
    </dgm:pt>
    <dgm:pt modelId="{1090EBD9-086F-453F-90A0-09B7DC02638D}" type="pres">
      <dgm:prSet presAssocID="{B2F3F699-7520-48DE-BCC9-161AFA792E2D}" presName="composite" presStyleCnt="0"/>
      <dgm:spPr/>
    </dgm:pt>
    <dgm:pt modelId="{EE51682A-2297-4F18-B36A-52782AFA8BBE}" type="pres">
      <dgm:prSet presAssocID="{B2F3F699-7520-48DE-BCC9-161AFA792E2D}" presName="imgShp" presStyleLbl="fgImgPlace1" presStyleIdx="1" presStyleCnt="3"/>
      <dgm:spPr>
        <a:blipFill rotWithShape="0">
          <a:blip xmlns:r="http://schemas.openxmlformats.org/officeDocument/2006/relationships" r:embed="rId2"/>
          <a:stretch>
            <a:fillRect/>
          </a:stretch>
        </a:blipFill>
      </dgm:spPr>
    </dgm:pt>
    <dgm:pt modelId="{433D82AA-40AC-4885-9F5D-5E5EA60C3FEF}" type="pres">
      <dgm:prSet presAssocID="{B2F3F699-7520-48DE-BCC9-161AFA792E2D}" presName="txShp" presStyleLbl="node1" presStyleIdx="1" presStyleCnt="3">
        <dgm:presLayoutVars>
          <dgm:bulletEnabled val="1"/>
        </dgm:presLayoutVars>
      </dgm:prSet>
      <dgm:spPr/>
      <dgm:t>
        <a:bodyPr/>
        <a:lstStyle/>
        <a:p>
          <a:endParaRPr lang="en-US"/>
        </a:p>
      </dgm:t>
    </dgm:pt>
    <dgm:pt modelId="{7D380036-7141-49B8-A1BA-4E7BD37F6499}" type="pres">
      <dgm:prSet presAssocID="{227D4533-C8E5-4EA0-913E-1F2A69263C22}" presName="spacing" presStyleCnt="0"/>
      <dgm:spPr/>
    </dgm:pt>
    <dgm:pt modelId="{2823F6B4-6F17-476F-A851-6F18CBC45F65}" type="pres">
      <dgm:prSet presAssocID="{0870C35E-239A-4B42-B9C0-E9C40FA7A31F}" presName="composite" presStyleCnt="0"/>
      <dgm:spPr/>
    </dgm:pt>
    <dgm:pt modelId="{05F961F8-6262-474C-8870-296B746BD188}" type="pres">
      <dgm:prSet presAssocID="{0870C35E-239A-4B42-B9C0-E9C40FA7A31F}" presName="imgShp" presStyleLbl="fgImgPlace1" presStyleIdx="2" presStyleCnt="3"/>
      <dgm:spPr>
        <a:blipFill rotWithShape="0">
          <a:blip xmlns:r="http://schemas.openxmlformats.org/officeDocument/2006/relationships" r:embed="rId3"/>
          <a:stretch>
            <a:fillRect/>
          </a:stretch>
        </a:blipFill>
      </dgm:spPr>
    </dgm:pt>
    <dgm:pt modelId="{A10A42A1-C1B4-40B4-8716-69D67C2BAD5F}" type="pres">
      <dgm:prSet presAssocID="{0870C35E-239A-4B42-B9C0-E9C40FA7A31F}" presName="txShp" presStyleLbl="node1" presStyleIdx="2" presStyleCnt="3">
        <dgm:presLayoutVars>
          <dgm:bulletEnabled val="1"/>
        </dgm:presLayoutVars>
      </dgm:prSet>
      <dgm:spPr/>
      <dgm:t>
        <a:bodyPr/>
        <a:lstStyle/>
        <a:p>
          <a:endParaRPr lang="en-US"/>
        </a:p>
      </dgm:t>
    </dgm:pt>
  </dgm:ptLst>
  <dgm:cxnLst>
    <dgm:cxn modelId="{86BC86B4-4B77-4029-A628-308C2FEAB178}" srcId="{DF27EBC1-1CF4-45E9-962B-DB7D99F74D56}" destId="{EC186410-FB3E-4387-A470-DEEDDFD48D27}" srcOrd="0" destOrd="0" parTransId="{A8427559-0154-4948-B732-90D80604BE21}" sibTransId="{67C2F4F1-BC19-4BAA-8826-32A0D05BE041}"/>
    <dgm:cxn modelId="{A30B578E-72F6-44A8-AE8B-0DC016B61E6D}" srcId="{DF27EBC1-1CF4-45E9-962B-DB7D99F74D56}" destId="{B2F3F699-7520-48DE-BCC9-161AFA792E2D}" srcOrd="1" destOrd="0" parTransId="{11088EB9-BCE4-4C41-AED0-A78C0DB1C25D}" sibTransId="{227D4533-C8E5-4EA0-913E-1F2A69263C22}"/>
    <dgm:cxn modelId="{CDB3DDFA-D0D1-4661-A341-5079250FD73F}" type="presOf" srcId="{0870C35E-239A-4B42-B9C0-E9C40FA7A31F}" destId="{A10A42A1-C1B4-40B4-8716-69D67C2BAD5F}" srcOrd="0" destOrd="0" presId="urn:microsoft.com/office/officeart/2005/8/layout/vList3"/>
    <dgm:cxn modelId="{A108295A-AC96-4E15-9113-43AC339499DC}" srcId="{DF27EBC1-1CF4-45E9-962B-DB7D99F74D56}" destId="{0870C35E-239A-4B42-B9C0-E9C40FA7A31F}" srcOrd="2" destOrd="0" parTransId="{5A6792DD-60D2-4479-841C-997F58FC446B}" sibTransId="{B21780D1-5F4D-4D04-97E9-78FE69B2C0A4}"/>
    <dgm:cxn modelId="{57034858-62AE-4AEC-8BE6-213F80CACB2C}" type="presOf" srcId="{DF27EBC1-1CF4-45E9-962B-DB7D99F74D56}" destId="{29D83A77-290D-40F3-ADEB-E5CA6EFFC998}" srcOrd="0" destOrd="0" presId="urn:microsoft.com/office/officeart/2005/8/layout/vList3"/>
    <dgm:cxn modelId="{9BBEADF9-B82C-492D-92A5-986C4634C1E3}" type="presOf" srcId="{EC186410-FB3E-4387-A470-DEEDDFD48D27}" destId="{8B14188B-1753-4F32-A813-96359DEA03E0}" srcOrd="0" destOrd="0" presId="urn:microsoft.com/office/officeart/2005/8/layout/vList3"/>
    <dgm:cxn modelId="{E5B1342C-BF69-417F-8D32-D0654D3804DF}" type="presOf" srcId="{B2F3F699-7520-48DE-BCC9-161AFA792E2D}" destId="{433D82AA-40AC-4885-9F5D-5E5EA60C3FEF}" srcOrd="0" destOrd="0" presId="urn:microsoft.com/office/officeart/2005/8/layout/vList3"/>
    <dgm:cxn modelId="{63964F38-A1F6-4B2C-8CF7-59F5586AE6C9}" type="presParOf" srcId="{29D83A77-290D-40F3-ADEB-E5CA6EFFC998}" destId="{59ABDB7A-D810-4137-BF65-A0AC3E072792}" srcOrd="0" destOrd="0" presId="urn:microsoft.com/office/officeart/2005/8/layout/vList3"/>
    <dgm:cxn modelId="{C46F9426-A292-4DD3-8C46-8C908BE60CD7}" type="presParOf" srcId="{59ABDB7A-D810-4137-BF65-A0AC3E072792}" destId="{A4A35F37-F85A-4FE3-98FB-263EC6C699C0}" srcOrd="0" destOrd="0" presId="urn:microsoft.com/office/officeart/2005/8/layout/vList3"/>
    <dgm:cxn modelId="{9D24715A-87E0-4DB1-B2DB-CF2546AB7A52}" type="presParOf" srcId="{59ABDB7A-D810-4137-BF65-A0AC3E072792}" destId="{8B14188B-1753-4F32-A813-96359DEA03E0}" srcOrd="1" destOrd="0" presId="urn:microsoft.com/office/officeart/2005/8/layout/vList3"/>
    <dgm:cxn modelId="{B0CD0C26-9D3B-4124-8968-A61E4C4E4B7B}" type="presParOf" srcId="{29D83A77-290D-40F3-ADEB-E5CA6EFFC998}" destId="{F10BF6B8-A10B-49B1-AF85-36F8984768EA}" srcOrd="1" destOrd="0" presId="urn:microsoft.com/office/officeart/2005/8/layout/vList3"/>
    <dgm:cxn modelId="{D4183839-3F3D-44E6-B121-8EED1DF8A6A3}" type="presParOf" srcId="{29D83A77-290D-40F3-ADEB-E5CA6EFFC998}" destId="{1090EBD9-086F-453F-90A0-09B7DC02638D}" srcOrd="2" destOrd="0" presId="urn:microsoft.com/office/officeart/2005/8/layout/vList3"/>
    <dgm:cxn modelId="{4215C17D-717A-41CA-BF5D-16FCEA8858E2}" type="presParOf" srcId="{1090EBD9-086F-453F-90A0-09B7DC02638D}" destId="{EE51682A-2297-4F18-B36A-52782AFA8BBE}" srcOrd="0" destOrd="0" presId="urn:microsoft.com/office/officeart/2005/8/layout/vList3"/>
    <dgm:cxn modelId="{29FF2EDF-D6C8-4002-B359-1DA8704D70C2}" type="presParOf" srcId="{1090EBD9-086F-453F-90A0-09B7DC02638D}" destId="{433D82AA-40AC-4885-9F5D-5E5EA60C3FEF}" srcOrd="1" destOrd="0" presId="urn:microsoft.com/office/officeart/2005/8/layout/vList3"/>
    <dgm:cxn modelId="{97F5D923-E3D8-426D-9886-A2B57A3B81D8}" type="presParOf" srcId="{29D83A77-290D-40F3-ADEB-E5CA6EFFC998}" destId="{7D380036-7141-49B8-A1BA-4E7BD37F6499}" srcOrd="3" destOrd="0" presId="urn:microsoft.com/office/officeart/2005/8/layout/vList3"/>
    <dgm:cxn modelId="{F0096128-08DB-4322-B8C8-5E0D1A86FADB}" type="presParOf" srcId="{29D83A77-290D-40F3-ADEB-E5CA6EFFC998}" destId="{2823F6B4-6F17-476F-A851-6F18CBC45F65}" srcOrd="4" destOrd="0" presId="urn:microsoft.com/office/officeart/2005/8/layout/vList3"/>
    <dgm:cxn modelId="{A7F4DF8A-3B7A-49A3-9A5A-2CB0F1F9811D}" type="presParOf" srcId="{2823F6B4-6F17-476F-A851-6F18CBC45F65}" destId="{05F961F8-6262-474C-8870-296B746BD188}" srcOrd="0" destOrd="0" presId="urn:microsoft.com/office/officeart/2005/8/layout/vList3"/>
    <dgm:cxn modelId="{BF7EA778-9384-49DF-BD92-16E73931BC35}" type="presParOf" srcId="{2823F6B4-6F17-476F-A851-6F18CBC45F65}" destId="{A10A42A1-C1B4-40B4-8716-69D67C2BAD5F}" srcOrd="1" destOrd="0" presId="urn:microsoft.com/office/officeart/2005/8/layout/v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978772-E457-4740-A566-6334BE791979}" type="doc">
      <dgm:prSet loTypeId="urn:microsoft.com/office/officeart/2005/8/layout/cycle4" loCatId="cycle" qsTypeId="urn:microsoft.com/office/officeart/2005/8/quickstyle/simple1#4" qsCatId="simple" csTypeId="urn:microsoft.com/office/officeart/2005/8/colors/accent1_2#7" csCatId="accent1" phldr="1"/>
      <dgm:spPr/>
      <dgm:t>
        <a:bodyPr/>
        <a:lstStyle/>
        <a:p>
          <a:endParaRPr lang="en-US"/>
        </a:p>
      </dgm:t>
    </dgm:pt>
    <dgm:pt modelId="{2086DCCA-B3FB-4491-B7A1-61057DD101EC}">
      <dgm:prSet phldrT="[Text]" custT="1"/>
      <dgm:spPr/>
      <dgm:t>
        <a:bodyPr/>
        <a:lstStyle/>
        <a:p>
          <a:r>
            <a:rPr lang="en-US" sz="1800" b="1" dirty="0" smtClean="0">
              <a:solidFill>
                <a:schemeClr val="tx1"/>
              </a:solidFill>
              <a:latin typeface="Aharoni" pitchFamily="2" charset="-79"/>
              <a:cs typeface="Aharoni" pitchFamily="2" charset="-79"/>
            </a:rPr>
            <a:t>Architect</a:t>
          </a:r>
          <a:endParaRPr lang="en-US" sz="1800" b="1" dirty="0">
            <a:solidFill>
              <a:schemeClr val="tx1"/>
            </a:solidFill>
            <a:latin typeface="Aharoni" pitchFamily="2" charset="-79"/>
            <a:cs typeface="Aharoni" pitchFamily="2" charset="-79"/>
          </a:endParaRPr>
        </a:p>
      </dgm:t>
    </dgm:pt>
    <dgm:pt modelId="{38276C2F-BF97-4AA8-AE14-CBE2B5BF586F}" type="parTrans" cxnId="{4E9F0894-A577-461F-A96E-4610506803C4}">
      <dgm:prSet/>
      <dgm:spPr/>
      <dgm:t>
        <a:bodyPr/>
        <a:lstStyle/>
        <a:p>
          <a:endParaRPr lang="en-US"/>
        </a:p>
      </dgm:t>
    </dgm:pt>
    <dgm:pt modelId="{B99D680C-5E22-4FC8-A495-F85AF6EA0865}" type="sibTrans" cxnId="{4E9F0894-A577-461F-A96E-4610506803C4}">
      <dgm:prSet/>
      <dgm:spPr/>
      <dgm:t>
        <a:bodyPr/>
        <a:lstStyle/>
        <a:p>
          <a:endParaRPr lang="en-US"/>
        </a:p>
      </dgm:t>
    </dgm:pt>
    <dgm:pt modelId="{1CA17F84-0D5F-43EA-996C-1557A9F136DC}">
      <dgm:prSet phldrT="[Text]" custT="1"/>
      <dgm:spPr/>
      <dgm:t>
        <a:bodyPr/>
        <a:lstStyle/>
        <a:p>
          <a:r>
            <a:rPr lang="en-US" sz="1600" dirty="0" smtClean="0"/>
            <a:t>Draw and select locations for renewable energy</a:t>
          </a:r>
          <a:endParaRPr lang="en-US" sz="1600" dirty="0"/>
        </a:p>
      </dgm:t>
    </dgm:pt>
    <dgm:pt modelId="{3EE4B317-DB92-42FD-943A-62F9D9F53B78}" type="parTrans" cxnId="{D91E8668-C7E1-455A-A427-EE60B4697BCD}">
      <dgm:prSet/>
      <dgm:spPr/>
      <dgm:t>
        <a:bodyPr/>
        <a:lstStyle/>
        <a:p>
          <a:endParaRPr lang="en-US"/>
        </a:p>
      </dgm:t>
    </dgm:pt>
    <dgm:pt modelId="{0BDD2C24-1A1B-4E69-95E0-47C1D27B6A96}" type="sibTrans" cxnId="{D91E8668-C7E1-455A-A427-EE60B4697BCD}">
      <dgm:prSet/>
      <dgm:spPr/>
      <dgm:t>
        <a:bodyPr/>
        <a:lstStyle/>
        <a:p>
          <a:endParaRPr lang="en-US"/>
        </a:p>
      </dgm:t>
    </dgm:pt>
    <dgm:pt modelId="{81864273-23AB-459C-A47D-C4F9C69FF664}">
      <dgm:prSet phldrT="[Text]" custT="1"/>
      <dgm:spPr/>
      <dgm:t>
        <a:bodyPr/>
        <a:lstStyle/>
        <a:p>
          <a:r>
            <a:rPr lang="en-US" sz="2000" dirty="0" smtClean="0">
              <a:solidFill>
                <a:schemeClr val="tx1"/>
              </a:solidFill>
              <a:latin typeface="Aharoni" pitchFamily="2" charset="-79"/>
              <a:cs typeface="Aharoni" pitchFamily="2" charset="-79"/>
            </a:rPr>
            <a:t>Builder</a:t>
          </a:r>
          <a:endParaRPr lang="en-US" sz="2000" dirty="0">
            <a:solidFill>
              <a:schemeClr val="tx1"/>
            </a:solidFill>
            <a:latin typeface="Aharoni" pitchFamily="2" charset="-79"/>
            <a:cs typeface="Aharoni" pitchFamily="2" charset="-79"/>
          </a:endParaRPr>
        </a:p>
      </dgm:t>
    </dgm:pt>
    <dgm:pt modelId="{71F5B358-660B-41D5-BCB9-4CC1CAE09A5A}" type="parTrans" cxnId="{7739E35D-89E4-4E9D-9A7E-1862C04E5AC8}">
      <dgm:prSet/>
      <dgm:spPr/>
      <dgm:t>
        <a:bodyPr/>
        <a:lstStyle/>
        <a:p>
          <a:endParaRPr lang="en-US"/>
        </a:p>
      </dgm:t>
    </dgm:pt>
    <dgm:pt modelId="{26BF7CBA-DFC8-431E-8C92-408DCB7A26E9}" type="sibTrans" cxnId="{7739E35D-89E4-4E9D-9A7E-1862C04E5AC8}">
      <dgm:prSet/>
      <dgm:spPr/>
      <dgm:t>
        <a:bodyPr/>
        <a:lstStyle/>
        <a:p>
          <a:endParaRPr lang="en-US"/>
        </a:p>
      </dgm:t>
    </dgm:pt>
    <dgm:pt modelId="{A2FFC75F-2E3F-44C6-B073-48E5374DC97F}">
      <dgm:prSet phldrT="[Text]" custT="1"/>
      <dgm:spPr/>
      <dgm:t>
        <a:bodyPr/>
        <a:lstStyle/>
        <a:p>
          <a:r>
            <a:rPr lang="en-US" sz="1600" dirty="0" smtClean="0"/>
            <a:t>Present the cost compared to other energy sources</a:t>
          </a:r>
          <a:endParaRPr lang="en-US" sz="1600" dirty="0"/>
        </a:p>
      </dgm:t>
    </dgm:pt>
    <dgm:pt modelId="{750F1406-1BA9-4D90-9F71-9DF575A92067}" type="parTrans" cxnId="{C87D2FCD-1014-4F94-9066-6F7D08607C6E}">
      <dgm:prSet/>
      <dgm:spPr/>
      <dgm:t>
        <a:bodyPr/>
        <a:lstStyle/>
        <a:p>
          <a:endParaRPr lang="en-US"/>
        </a:p>
      </dgm:t>
    </dgm:pt>
    <dgm:pt modelId="{1A900CB9-6CBD-4C17-87DB-16E51103F2FE}" type="sibTrans" cxnId="{C87D2FCD-1014-4F94-9066-6F7D08607C6E}">
      <dgm:prSet/>
      <dgm:spPr/>
      <dgm:t>
        <a:bodyPr/>
        <a:lstStyle/>
        <a:p>
          <a:endParaRPr lang="en-US"/>
        </a:p>
      </dgm:t>
    </dgm:pt>
    <dgm:pt modelId="{41A33E3B-83DD-49D5-A957-3F52BE5E41F4}">
      <dgm:prSet phldrT="[Text]" custT="1"/>
      <dgm:spPr/>
      <dgm:t>
        <a:bodyPr/>
        <a:lstStyle/>
        <a:p>
          <a:r>
            <a:rPr lang="en-US" sz="2000" b="1" baseline="0" dirty="0" smtClean="0">
              <a:solidFill>
                <a:schemeClr val="tx1"/>
              </a:solidFill>
              <a:latin typeface="Aharoni" pitchFamily="2" charset="-79"/>
              <a:cs typeface="Aharoni" pitchFamily="2" charset="-79"/>
            </a:rPr>
            <a:t>Realtor</a:t>
          </a:r>
          <a:r>
            <a:rPr lang="en-US" sz="1600" dirty="0" smtClean="0"/>
            <a:t> </a:t>
          </a:r>
          <a:endParaRPr lang="en-US" sz="1600" dirty="0"/>
        </a:p>
      </dgm:t>
    </dgm:pt>
    <dgm:pt modelId="{2F5FEDD2-D129-4034-975E-BB8E72832EA0}" type="parTrans" cxnId="{C1BC1ADA-C3CA-4697-AB55-BD3A043F84CC}">
      <dgm:prSet/>
      <dgm:spPr/>
      <dgm:t>
        <a:bodyPr/>
        <a:lstStyle/>
        <a:p>
          <a:endParaRPr lang="en-US"/>
        </a:p>
      </dgm:t>
    </dgm:pt>
    <dgm:pt modelId="{D2584F73-F63F-4724-9A44-341670F5F092}" type="sibTrans" cxnId="{C1BC1ADA-C3CA-4697-AB55-BD3A043F84CC}">
      <dgm:prSet/>
      <dgm:spPr/>
      <dgm:t>
        <a:bodyPr/>
        <a:lstStyle/>
        <a:p>
          <a:endParaRPr lang="en-US"/>
        </a:p>
      </dgm:t>
    </dgm:pt>
    <dgm:pt modelId="{C58ACD58-E4FC-492E-8D80-6061F44FEDFB}">
      <dgm:prSet phldrT="[Text]" custT="1"/>
      <dgm:spPr/>
      <dgm:t>
        <a:bodyPr/>
        <a:lstStyle/>
        <a:p>
          <a:r>
            <a:rPr lang="en-US" sz="1600" dirty="0" smtClean="0"/>
            <a:t>Prepare top 3 advantages</a:t>
          </a:r>
          <a:endParaRPr lang="en-US" sz="1600" dirty="0"/>
        </a:p>
      </dgm:t>
    </dgm:pt>
    <dgm:pt modelId="{B96C4D77-EC43-4B82-A5FE-DA800279DDA4}" type="parTrans" cxnId="{BF459946-0C71-45D6-B472-D58C4729C42E}">
      <dgm:prSet/>
      <dgm:spPr/>
      <dgm:t>
        <a:bodyPr/>
        <a:lstStyle/>
        <a:p>
          <a:endParaRPr lang="en-US"/>
        </a:p>
      </dgm:t>
    </dgm:pt>
    <dgm:pt modelId="{4CF7BC45-3C9B-4533-BCFC-4A9923C37188}" type="sibTrans" cxnId="{BF459946-0C71-45D6-B472-D58C4729C42E}">
      <dgm:prSet/>
      <dgm:spPr/>
      <dgm:t>
        <a:bodyPr/>
        <a:lstStyle/>
        <a:p>
          <a:endParaRPr lang="en-US"/>
        </a:p>
      </dgm:t>
    </dgm:pt>
    <dgm:pt modelId="{7EB2D174-B283-470F-8011-DC918EFB383A}">
      <dgm:prSet phldrT="[Text]" custT="1"/>
      <dgm:spPr/>
      <dgm:t>
        <a:bodyPr/>
        <a:lstStyle/>
        <a:p>
          <a:r>
            <a:rPr lang="en-US" sz="1800" dirty="0" smtClean="0">
              <a:solidFill>
                <a:schemeClr val="tx1"/>
              </a:solidFill>
              <a:latin typeface="Aharoni" pitchFamily="2" charset="-79"/>
              <a:cs typeface="Aharoni" pitchFamily="2" charset="-79"/>
            </a:rPr>
            <a:t>Engineer</a:t>
          </a:r>
          <a:endParaRPr lang="en-US" sz="1800" dirty="0">
            <a:solidFill>
              <a:schemeClr val="tx1"/>
            </a:solidFill>
            <a:latin typeface="Aharoni" pitchFamily="2" charset="-79"/>
            <a:cs typeface="Aharoni" pitchFamily="2" charset="-79"/>
          </a:endParaRPr>
        </a:p>
      </dgm:t>
    </dgm:pt>
    <dgm:pt modelId="{0833ED54-6259-4ADD-A0AD-CE039B83649F}" type="parTrans" cxnId="{D7BA702C-511D-47AD-B97D-D8A8C64485BA}">
      <dgm:prSet/>
      <dgm:spPr/>
      <dgm:t>
        <a:bodyPr/>
        <a:lstStyle/>
        <a:p>
          <a:endParaRPr lang="en-US"/>
        </a:p>
      </dgm:t>
    </dgm:pt>
    <dgm:pt modelId="{7F2CDBEA-51FA-490A-BA0A-DF61C9A99F99}" type="sibTrans" cxnId="{D7BA702C-511D-47AD-B97D-D8A8C64485BA}">
      <dgm:prSet/>
      <dgm:spPr/>
      <dgm:t>
        <a:bodyPr/>
        <a:lstStyle/>
        <a:p>
          <a:endParaRPr lang="en-US"/>
        </a:p>
      </dgm:t>
    </dgm:pt>
    <dgm:pt modelId="{3F6F1E67-0140-45CF-9A5A-1DE1FB3DC619}">
      <dgm:prSet phldrT="[Text]" custT="1"/>
      <dgm:spPr/>
      <dgm:t>
        <a:bodyPr/>
        <a:lstStyle/>
        <a:p>
          <a:r>
            <a:rPr lang="en-US" sz="1600" dirty="0" smtClean="0"/>
            <a:t>Present electricity generated</a:t>
          </a:r>
          <a:endParaRPr lang="en-US" sz="1600" dirty="0"/>
        </a:p>
      </dgm:t>
    </dgm:pt>
    <dgm:pt modelId="{1C76D206-04F0-4108-97B8-84CF490A9CF6}" type="parTrans" cxnId="{E028E3F0-D0AA-43F4-9FEA-E60FD5997CC8}">
      <dgm:prSet/>
      <dgm:spPr/>
      <dgm:t>
        <a:bodyPr/>
        <a:lstStyle/>
        <a:p>
          <a:endParaRPr lang="en-US"/>
        </a:p>
      </dgm:t>
    </dgm:pt>
    <dgm:pt modelId="{57DF9832-0776-4C98-8BD1-B1A92C9017A6}" type="sibTrans" cxnId="{E028E3F0-D0AA-43F4-9FEA-E60FD5997CC8}">
      <dgm:prSet/>
      <dgm:spPr/>
      <dgm:t>
        <a:bodyPr/>
        <a:lstStyle/>
        <a:p>
          <a:endParaRPr lang="en-US"/>
        </a:p>
      </dgm:t>
    </dgm:pt>
    <dgm:pt modelId="{AC145DA1-5EB3-42AB-964B-DB8F4BF08EE9}" type="pres">
      <dgm:prSet presAssocID="{70978772-E457-4740-A566-6334BE791979}" presName="cycleMatrixDiagram" presStyleCnt="0">
        <dgm:presLayoutVars>
          <dgm:chMax val="1"/>
          <dgm:dir/>
          <dgm:animLvl val="lvl"/>
          <dgm:resizeHandles val="exact"/>
        </dgm:presLayoutVars>
      </dgm:prSet>
      <dgm:spPr/>
      <dgm:t>
        <a:bodyPr/>
        <a:lstStyle/>
        <a:p>
          <a:endParaRPr lang="en-US"/>
        </a:p>
      </dgm:t>
    </dgm:pt>
    <dgm:pt modelId="{B565F35E-BC00-40C2-97E1-5100C91484D3}" type="pres">
      <dgm:prSet presAssocID="{70978772-E457-4740-A566-6334BE791979}" presName="children" presStyleCnt="0"/>
      <dgm:spPr/>
    </dgm:pt>
    <dgm:pt modelId="{AC62FD2A-8380-4F82-A18D-37D534E713DC}" type="pres">
      <dgm:prSet presAssocID="{70978772-E457-4740-A566-6334BE791979}" presName="child1group" presStyleCnt="0"/>
      <dgm:spPr/>
    </dgm:pt>
    <dgm:pt modelId="{173ABEA8-185F-4FC2-B098-5AB87062ACB5}" type="pres">
      <dgm:prSet presAssocID="{70978772-E457-4740-A566-6334BE791979}" presName="child1" presStyleLbl="bgAcc1" presStyleIdx="0" presStyleCnt="4" custScaleX="91055"/>
      <dgm:spPr/>
      <dgm:t>
        <a:bodyPr/>
        <a:lstStyle/>
        <a:p>
          <a:endParaRPr lang="en-US"/>
        </a:p>
      </dgm:t>
    </dgm:pt>
    <dgm:pt modelId="{5900260C-FA6B-4C13-B32B-57C361CB3A14}" type="pres">
      <dgm:prSet presAssocID="{70978772-E457-4740-A566-6334BE791979}" presName="child1Text" presStyleLbl="bgAcc1" presStyleIdx="0" presStyleCnt="4">
        <dgm:presLayoutVars>
          <dgm:bulletEnabled val="1"/>
        </dgm:presLayoutVars>
      </dgm:prSet>
      <dgm:spPr/>
      <dgm:t>
        <a:bodyPr/>
        <a:lstStyle/>
        <a:p>
          <a:endParaRPr lang="en-US"/>
        </a:p>
      </dgm:t>
    </dgm:pt>
    <dgm:pt modelId="{B86C3E0D-CB84-4D0E-8920-E982DFF39DF1}" type="pres">
      <dgm:prSet presAssocID="{70978772-E457-4740-A566-6334BE791979}" presName="child2group" presStyleCnt="0"/>
      <dgm:spPr/>
    </dgm:pt>
    <dgm:pt modelId="{1E94295E-3080-4ECE-9248-6DA4C5C52C37}" type="pres">
      <dgm:prSet presAssocID="{70978772-E457-4740-A566-6334BE791979}" presName="child2" presStyleLbl="bgAcc1" presStyleIdx="1" presStyleCnt="4" custLinFactNeighborX="7782" custLinFactNeighborY="-5787"/>
      <dgm:spPr/>
      <dgm:t>
        <a:bodyPr/>
        <a:lstStyle/>
        <a:p>
          <a:endParaRPr lang="en-US"/>
        </a:p>
      </dgm:t>
    </dgm:pt>
    <dgm:pt modelId="{2EF303F2-5896-4300-9F90-7720C665B42D}" type="pres">
      <dgm:prSet presAssocID="{70978772-E457-4740-A566-6334BE791979}" presName="child2Text" presStyleLbl="bgAcc1" presStyleIdx="1" presStyleCnt="4">
        <dgm:presLayoutVars>
          <dgm:bulletEnabled val="1"/>
        </dgm:presLayoutVars>
      </dgm:prSet>
      <dgm:spPr/>
      <dgm:t>
        <a:bodyPr/>
        <a:lstStyle/>
        <a:p>
          <a:endParaRPr lang="en-US"/>
        </a:p>
      </dgm:t>
    </dgm:pt>
    <dgm:pt modelId="{61E6D76D-152D-48BA-8705-E42F783463B0}" type="pres">
      <dgm:prSet presAssocID="{70978772-E457-4740-A566-6334BE791979}" presName="child3group" presStyleCnt="0"/>
      <dgm:spPr/>
    </dgm:pt>
    <dgm:pt modelId="{75C27F65-9711-4C28-8D4B-510960056B4E}" type="pres">
      <dgm:prSet presAssocID="{70978772-E457-4740-A566-6334BE791979}" presName="child3" presStyleLbl="bgAcc1" presStyleIdx="2" presStyleCnt="4"/>
      <dgm:spPr/>
      <dgm:t>
        <a:bodyPr/>
        <a:lstStyle/>
        <a:p>
          <a:endParaRPr lang="en-US"/>
        </a:p>
      </dgm:t>
    </dgm:pt>
    <dgm:pt modelId="{4D1ED04D-BC88-42C5-A742-B76EC18EA729}" type="pres">
      <dgm:prSet presAssocID="{70978772-E457-4740-A566-6334BE791979}" presName="child3Text" presStyleLbl="bgAcc1" presStyleIdx="2" presStyleCnt="4">
        <dgm:presLayoutVars>
          <dgm:bulletEnabled val="1"/>
        </dgm:presLayoutVars>
      </dgm:prSet>
      <dgm:spPr/>
      <dgm:t>
        <a:bodyPr/>
        <a:lstStyle/>
        <a:p>
          <a:endParaRPr lang="en-US"/>
        </a:p>
      </dgm:t>
    </dgm:pt>
    <dgm:pt modelId="{636F27BC-D260-46E1-B6D7-45C731E136D0}" type="pres">
      <dgm:prSet presAssocID="{70978772-E457-4740-A566-6334BE791979}" presName="child4group" presStyleCnt="0"/>
      <dgm:spPr/>
    </dgm:pt>
    <dgm:pt modelId="{286ABB8F-1A9E-47C7-9154-8A6A5529BD1C}" type="pres">
      <dgm:prSet presAssocID="{70978772-E457-4740-A566-6334BE791979}" presName="child4" presStyleLbl="bgAcc1" presStyleIdx="3" presStyleCnt="4"/>
      <dgm:spPr/>
      <dgm:t>
        <a:bodyPr/>
        <a:lstStyle/>
        <a:p>
          <a:endParaRPr lang="en-US"/>
        </a:p>
      </dgm:t>
    </dgm:pt>
    <dgm:pt modelId="{A2AA6599-B29F-404E-A3F4-A5F131714C5F}" type="pres">
      <dgm:prSet presAssocID="{70978772-E457-4740-A566-6334BE791979}" presName="child4Text" presStyleLbl="bgAcc1" presStyleIdx="3" presStyleCnt="4">
        <dgm:presLayoutVars>
          <dgm:bulletEnabled val="1"/>
        </dgm:presLayoutVars>
      </dgm:prSet>
      <dgm:spPr/>
      <dgm:t>
        <a:bodyPr/>
        <a:lstStyle/>
        <a:p>
          <a:endParaRPr lang="en-US"/>
        </a:p>
      </dgm:t>
    </dgm:pt>
    <dgm:pt modelId="{0A0ADD14-B4A4-4B36-B106-A720543E46F6}" type="pres">
      <dgm:prSet presAssocID="{70978772-E457-4740-A566-6334BE791979}" presName="childPlaceholder" presStyleCnt="0"/>
      <dgm:spPr/>
    </dgm:pt>
    <dgm:pt modelId="{CB0F88F8-81FA-4446-A59A-2811718F5307}" type="pres">
      <dgm:prSet presAssocID="{70978772-E457-4740-A566-6334BE791979}" presName="circle" presStyleCnt="0"/>
      <dgm:spPr/>
    </dgm:pt>
    <dgm:pt modelId="{76254659-5DD0-4608-B8CA-D99A6E45555A}" type="pres">
      <dgm:prSet presAssocID="{70978772-E457-4740-A566-6334BE791979}" presName="quadrant1" presStyleLbl="node1" presStyleIdx="0" presStyleCnt="4" custLinFactNeighborX="1805" custLinFactNeighborY="-334">
        <dgm:presLayoutVars>
          <dgm:chMax val="1"/>
          <dgm:bulletEnabled val="1"/>
        </dgm:presLayoutVars>
      </dgm:prSet>
      <dgm:spPr/>
      <dgm:t>
        <a:bodyPr/>
        <a:lstStyle/>
        <a:p>
          <a:endParaRPr lang="en-US"/>
        </a:p>
      </dgm:t>
    </dgm:pt>
    <dgm:pt modelId="{56E14027-EC1C-47B5-B5E5-4B2DCDF7B69F}" type="pres">
      <dgm:prSet presAssocID="{70978772-E457-4740-A566-6334BE791979}" presName="quadrant2" presStyleLbl="node1" presStyleIdx="1" presStyleCnt="4" custLinFactNeighborX="-45" custLinFactNeighborY="421">
        <dgm:presLayoutVars>
          <dgm:chMax val="1"/>
          <dgm:bulletEnabled val="1"/>
        </dgm:presLayoutVars>
      </dgm:prSet>
      <dgm:spPr/>
      <dgm:t>
        <a:bodyPr/>
        <a:lstStyle/>
        <a:p>
          <a:endParaRPr lang="en-US"/>
        </a:p>
      </dgm:t>
    </dgm:pt>
    <dgm:pt modelId="{08C5FCD0-A12B-44C9-B98D-ED75FD78E063}" type="pres">
      <dgm:prSet presAssocID="{70978772-E457-4740-A566-6334BE791979}" presName="quadrant3" presStyleLbl="node1" presStyleIdx="2" presStyleCnt="4" custLinFactNeighborX="-45" custLinFactNeighborY="-4574">
        <dgm:presLayoutVars>
          <dgm:chMax val="1"/>
          <dgm:bulletEnabled val="1"/>
        </dgm:presLayoutVars>
      </dgm:prSet>
      <dgm:spPr/>
      <dgm:t>
        <a:bodyPr/>
        <a:lstStyle/>
        <a:p>
          <a:endParaRPr lang="en-US"/>
        </a:p>
      </dgm:t>
    </dgm:pt>
    <dgm:pt modelId="{4B9D8F52-F396-4815-9D7D-9AECE711A7A0}" type="pres">
      <dgm:prSet presAssocID="{70978772-E457-4740-A566-6334BE791979}" presName="quadrant4" presStyleLbl="node1" presStyleIdx="3" presStyleCnt="4" custLinFactNeighborX="1805" custLinFactNeighborY="-2309">
        <dgm:presLayoutVars>
          <dgm:chMax val="1"/>
          <dgm:bulletEnabled val="1"/>
        </dgm:presLayoutVars>
      </dgm:prSet>
      <dgm:spPr/>
      <dgm:t>
        <a:bodyPr/>
        <a:lstStyle/>
        <a:p>
          <a:endParaRPr lang="en-US"/>
        </a:p>
      </dgm:t>
    </dgm:pt>
    <dgm:pt modelId="{346F3AE9-9245-4CB0-9D5E-D25248C42EB5}" type="pres">
      <dgm:prSet presAssocID="{70978772-E457-4740-A566-6334BE791979}" presName="quadrantPlaceholder" presStyleCnt="0"/>
      <dgm:spPr/>
    </dgm:pt>
    <dgm:pt modelId="{2A340658-14B9-4B25-8605-0C348083239B}" type="pres">
      <dgm:prSet presAssocID="{70978772-E457-4740-A566-6334BE791979}" presName="center1" presStyleLbl="fgShp" presStyleIdx="0" presStyleCnt="2"/>
      <dgm:spPr>
        <a:prstGeom prst="flowChartConnector">
          <a:avLst/>
        </a:prstGeom>
      </dgm:spPr>
      <dgm:t>
        <a:bodyPr/>
        <a:lstStyle/>
        <a:p>
          <a:endParaRPr lang="en-US"/>
        </a:p>
      </dgm:t>
    </dgm:pt>
    <dgm:pt modelId="{62406A06-3595-4FA1-8AB9-41B33C12087A}" type="pres">
      <dgm:prSet presAssocID="{70978772-E457-4740-A566-6334BE791979}" presName="center2" presStyleLbl="fgShp" presStyleIdx="1" presStyleCnt="2" custLinFactNeighborX="4953" custLinFactNeighborY="-43024"/>
      <dgm:spPr>
        <a:prstGeom prst="flowChartConnector">
          <a:avLst/>
        </a:prstGeom>
      </dgm:spPr>
      <dgm:t>
        <a:bodyPr/>
        <a:lstStyle/>
        <a:p>
          <a:endParaRPr lang="en-US"/>
        </a:p>
      </dgm:t>
    </dgm:pt>
  </dgm:ptLst>
  <dgm:cxnLst>
    <dgm:cxn modelId="{EB1F6101-68A4-4871-B03E-E54990FA8474}" type="presOf" srcId="{A2FFC75F-2E3F-44C6-B073-48E5374DC97F}" destId="{1E94295E-3080-4ECE-9248-6DA4C5C52C37}" srcOrd="0" destOrd="0" presId="urn:microsoft.com/office/officeart/2005/8/layout/cycle4"/>
    <dgm:cxn modelId="{8E42120A-0B7C-47EA-ABF2-C025814BC567}" type="presOf" srcId="{41A33E3B-83DD-49D5-A957-3F52BE5E41F4}" destId="{08C5FCD0-A12B-44C9-B98D-ED75FD78E063}" srcOrd="0" destOrd="0" presId="urn:microsoft.com/office/officeart/2005/8/layout/cycle4"/>
    <dgm:cxn modelId="{D91E8668-C7E1-455A-A427-EE60B4697BCD}" srcId="{2086DCCA-B3FB-4491-B7A1-61057DD101EC}" destId="{1CA17F84-0D5F-43EA-996C-1557A9F136DC}" srcOrd="0" destOrd="0" parTransId="{3EE4B317-DB92-42FD-943A-62F9D9F53B78}" sibTransId="{0BDD2C24-1A1B-4E69-95E0-47C1D27B6A96}"/>
    <dgm:cxn modelId="{6E0146BE-315D-4458-9431-0435C08CF848}" type="presOf" srcId="{3F6F1E67-0140-45CF-9A5A-1DE1FB3DC619}" destId="{A2AA6599-B29F-404E-A3F4-A5F131714C5F}" srcOrd="1" destOrd="0" presId="urn:microsoft.com/office/officeart/2005/8/layout/cycle4"/>
    <dgm:cxn modelId="{7739E35D-89E4-4E9D-9A7E-1862C04E5AC8}" srcId="{70978772-E457-4740-A566-6334BE791979}" destId="{81864273-23AB-459C-A47D-C4F9C69FF664}" srcOrd="1" destOrd="0" parTransId="{71F5B358-660B-41D5-BCB9-4CC1CAE09A5A}" sibTransId="{26BF7CBA-DFC8-431E-8C92-408DCB7A26E9}"/>
    <dgm:cxn modelId="{206D2E17-CAB1-42E2-BE7D-E892DFAC0405}" type="presOf" srcId="{7EB2D174-B283-470F-8011-DC918EFB383A}" destId="{4B9D8F52-F396-4815-9D7D-9AECE711A7A0}" srcOrd="0" destOrd="0" presId="urn:microsoft.com/office/officeart/2005/8/layout/cycle4"/>
    <dgm:cxn modelId="{E028E3F0-D0AA-43F4-9FEA-E60FD5997CC8}" srcId="{7EB2D174-B283-470F-8011-DC918EFB383A}" destId="{3F6F1E67-0140-45CF-9A5A-1DE1FB3DC619}" srcOrd="0" destOrd="0" parTransId="{1C76D206-04F0-4108-97B8-84CF490A9CF6}" sibTransId="{57DF9832-0776-4C98-8BD1-B1A92C9017A6}"/>
    <dgm:cxn modelId="{C78A0C55-AF4D-42C3-9DD5-2A8FD4E67123}" type="presOf" srcId="{3F6F1E67-0140-45CF-9A5A-1DE1FB3DC619}" destId="{286ABB8F-1A9E-47C7-9154-8A6A5529BD1C}" srcOrd="0" destOrd="0" presId="urn:microsoft.com/office/officeart/2005/8/layout/cycle4"/>
    <dgm:cxn modelId="{9A11081F-4B60-413E-8C18-75A357FB86AF}" type="presOf" srcId="{1CA17F84-0D5F-43EA-996C-1557A9F136DC}" destId="{173ABEA8-185F-4FC2-B098-5AB87062ACB5}" srcOrd="0" destOrd="0" presId="urn:microsoft.com/office/officeart/2005/8/layout/cycle4"/>
    <dgm:cxn modelId="{CD990DF4-E362-4553-8821-D7483228FED9}" type="presOf" srcId="{81864273-23AB-459C-A47D-C4F9C69FF664}" destId="{56E14027-EC1C-47B5-B5E5-4B2DCDF7B69F}" srcOrd="0" destOrd="0" presId="urn:microsoft.com/office/officeart/2005/8/layout/cycle4"/>
    <dgm:cxn modelId="{E79D57F9-4DA5-4F42-82BC-C595ABF7C0A3}" type="presOf" srcId="{A2FFC75F-2E3F-44C6-B073-48E5374DC97F}" destId="{2EF303F2-5896-4300-9F90-7720C665B42D}" srcOrd="1" destOrd="0" presId="urn:microsoft.com/office/officeart/2005/8/layout/cycle4"/>
    <dgm:cxn modelId="{C87D2FCD-1014-4F94-9066-6F7D08607C6E}" srcId="{81864273-23AB-459C-A47D-C4F9C69FF664}" destId="{A2FFC75F-2E3F-44C6-B073-48E5374DC97F}" srcOrd="0" destOrd="0" parTransId="{750F1406-1BA9-4D90-9F71-9DF575A92067}" sibTransId="{1A900CB9-6CBD-4C17-87DB-16E51103F2FE}"/>
    <dgm:cxn modelId="{95855227-A65E-4327-80E4-61345690A903}" type="presOf" srcId="{C58ACD58-E4FC-492E-8D80-6061F44FEDFB}" destId="{75C27F65-9711-4C28-8D4B-510960056B4E}" srcOrd="0" destOrd="0" presId="urn:microsoft.com/office/officeart/2005/8/layout/cycle4"/>
    <dgm:cxn modelId="{76BA30F9-CB46-4C8B-ACA7-691A2F3951FD}" type="presOf" srcId="{C58ACD58-E4FC-492E-8D80-6061F44FEDFB}" destId="{4D1ED04D-BC88-42C5-A742-B76EC18EA729}" srcOrd="1" destOrd="0" presId="urn:microsoft.com/office/officeart/2005/8/layout/cycle4"/>
    <dgm:cxn modelId="{C1BC1ADA-C3CA-4697-AB55-BD3A043F84CC}" srcId="{70978772-E457-4740-A566-6334BE791979}" destId="{41A33E3B-83DD-49D5-A957-3F52BE5E41F4}" srcOrd="2" destOrd="0" parTransId="{2F5FEDD2-D129-4034-975E-BB8E72832EA0}" sibTransId="{D2584F73-F63F-4724-9A44-341670F5F092}"/>
    <dgm:cxn modelId="{06DF6639-CC5B-4AF5-8583-844F79296F8D}" type="presOf" srcId="{2086DCCA-B3FB-4491-B7A1-61057DD101EC}" destId="{76254659-5DD0-4608-B8CA-D99A6E45555A}" srcOrd="0" destOrd="0" presId="urn:microsoft.com/office/officeart/2005/8/layout/cycle4"/>
    <dgm:cxn modelId="{FAB728F5-112B-4A85-A040-23DAB213E897}" type="presOf" srcId="{70978772-E457-4740-A566-6334BE791979}" destId="{AC145DA1-5EB3-42AB-964B-DB8F4BF08EE9}" srcOrd="0" destOrd="0" presId="urn:microsoft.com/office/officeart/2005/8/layout/cycle4"/>
    <dgm:cxn modelId="{B38B28D0-83F1-452E-A0FE-9C7198DBEC2F}" type="presOf" srcId="{1CA17F84-0D5F-43EA-996C-1557A9F136DC}" destId="{5900260C-FA6B-4C13-B32B-57C361CB3A14}" srcOrd="1" destOrd="0" presId="urn:microsoft.com/office/officeart/2005/8/layout/cycle4"/>
    <dgm:cxn modelId="{4E9F0894-A577-461F-A96E-4610506803C4}" srcId="{70978772-E457-4740-A566-6334BE791979}" destId="{2086DCCA-B3FB-4491-B7A1-61057DD101EC}" srcOrd="0" destOrd="0" parTransId="{38276C2F-BF97-4AA8-AE14-CBE2B5BF586F}" sibTransId="{B99D680C-5E22-4FC8-A495-F85AF6EA0865}"/>
    <dgm:cxn modelId="{BF459946-0C71-45D6-B472-D58C4729C42E}" srcId="{41A33E3B-83DD-49D5-A957-3F52BE5E41F4}" destId="{C58ACD58-E4FC-492E-8D80-6061F44FEDFB}" srcOrd="0" destOrd="0" parTransId="{B96C4D77-EC43-4B82-A5FE-DA800279DDA4}" sibTransId="{4CF7BC45-3C9B-4533-BCFC-4A9923C37188}"/>
    <dgm:cxn modelId="{D7BA702C-511D-47AD-B97D-D8A8C64485BA}" srcId="{70978772-E457-4740-A566-6334BE791979}" destId="{7EB2D174-B283-470F-8011-DC918EFB383A}" srcOrd="3" destOrd="0" parTransId="{0833ED54-6259-4ADD-A0AD-CE039B83649F}" sibTransId="{7F2CDBEA-51FA-490A-BA0A-DF61C9A99F99}"/>
    <dgm:cxn modelId="{EB632D89-E156-4631-AC8D-582F6D89735D}" type="presParOf" srcId="{AC145DA1-5EB3-42AB-964B-DB8F4BF08EE9}" destId="{B565F35E-BC00-40C2-97E1-5100C91484D3}" srcOrd="0" destOrd="0" presId="urn:microsoft.com/office/officeart/2005/8/layout/cycle4"/>
    <dgm:cxn modelId="{CDBEA62B-F4FD-4197-BA89-D730A582A43A}" type="presParOf" srcId="{B565F35E-BC00-40C2-97E1-5100C91484D3}" destId="{AC62FD2A-8380-4F82-A18D-37D534E713DC}" srcOrd="0" destOrd="0" presId="urn:microsoft.com/office/officeart/2005/8/layout/cycle4"/>
    <dgm:cxn modelId="{65D37994-8406-4423-8162-0CE1A8A2F0F9}" type="presParOf" srcId="{AC62FD2A-8380-4F82-A18D-37D534E713DC}" destId="{173ABEA8-185F-4FC2-B098-5AB87062ACB5}" srcOrd="0" destOrd="0" presId="urn:microsoft.com/office/officeart/2005/8/layout/cycle4"/>
    <dgm:cxn modelId="{7996FE2C-041F-4912-A87A-1974B1DC1402}" type="presParOf" srcId="{AC62FD2A-8380-4F82-A18D-37D534E713DC}" destId="{5900260C-FA6B-4C13-B32B-57C361CB3A14}" srcOrd="1" destOrd="0" presId="urn:microsoft.com/office/officeart/2005/8/layout/cycle4"/>
    <dgm:cxn modelId="{30961D23-4405-4EE1-AC9C-E348277F7C57}" type="presParOf" srcId="{B565F35E-BC00-40C2-97E1-5100C91484D3}" destId="{B86C3E0D-CB84-4D0E-8920-E982DFF39DF1}" srcOrd="1" destOrd="0" presId="urn:microsoft.com/office/officeart/2005/8/layout/cycle4"/>
    <dgm:cxn modelId="{2006C0C3-B61B-4403-9225-42706CF740BD}" type="presParOf" srcId="{B86C3E0D-CB84-4D0E-8920-E982DFF39DF1}" destId="{1E94295E-3080-4ECE-9248-6DA4C5C52C37}" srcOrd="0" destOrd="0" presId="urn:microsoft.com/office/officeart/2005/8/layout/cycle4"/>
    <dgm:cxn modelId="{14CC77C1-C606-4AE2-98FB-D4BA01923C46}" type="presParOf" srcId="{B86C3E0D-CB84-4D0E-8920-E982DFF39DF1}" destId="{2EF303F2-5896-4300-9F90-7720C665B42D}" srcOrd="1" destOrd="0" presId="urn:microsoft.com/office/officeart/2005/8/layout/cycle4"/>
    <dgm:cxn modelId="{F988AF82-4DC6-4E7A-8171-E00FA14A09E8}" type="presParOf" srcId="{B565F35E-BC00-40C2-97E1-5100C91484D3}" destId="{61E6D76D-152D-48BA-8705-E42F783463B0}" srcOrd="2" destOrd="0" presId="urn:microsoft.com/office/officeart/2005/8/layout/cycle4"/>
    <dgm:cxn modelId="{F4F3B4EE-B1C2-4D86-AD15-16234ABAB1F7}" type="presParOf" srcId="{61E6D76D-152D-48BA-8705-E42F783463B0}" destId="{75C27F65-9711-4C28-8D4B-510960056B4E}" srcOrd="0" destOrd="0" presId="urn:microsoft.com/office/officeart/2005/8/layout/cycle4"/>
    <dgm:cxn modelId="{07504FC2-B63C-4DEA-8154-B73DECB79217}" type="presParOf" srcId="{61E6D76D-152D-48BA-8705-E42F783463B0}" destId="{4D1ED04D-BC88-42C5-A742-B76EC18EA729}" srcOrd="1" destOrd="0" presId="urn:microsoft.com/office/officeart/2005/8/layout/cycle4"/>
    <dgm:cxn modelId="{8F734DA2-5BD5-4CAF-BF7B-A1FD382A5BF4}" type="presParOf" srcId="{B565F35E-BC00-40C2-97E1-5100C91484D3}" destId="{636F27BC-D260-46E1-B6D7-45C731E136D0}" srcOrd="3" destOrd="0" presId="urn:microsoft.com/office/officeart/2005/8/layout/cycle4"/>
    <dgm:cxn modelId="{C3F09B50-333B-4979-A52D-B19D253AD42C}" type="presParOf" srcId="{636F27BC-D260-46E1-B6D7-45C731E136D0}" destId="{286ABB8F-1A9E-47C7-9154-8A6A5529BD1C}" srcOrd="0" destOrd="0" presId="urn:microsoft.com/office/officeart/2005/8/layout/cycle4"/>
    <dgm:cxn modelId="{CDDD3C26-74C3-4D0D-87F0-3B8F8892D836}" type="presParOf" srcId="{636F27BC-D260-46E1-B6D7-45C731E136D0}" destId="{A2AA6599-B29F-404E-A3F4-A5F131714C5F}" srcOrd="1" destOrd="0" presId="urn:microsoft.com/office/officeart/2005/8/layout/cycle4"/>
    <dgm:cxn modelId="{CEC86352-A7C0-46DD-BED2-1D8DB98DA9FD}" type="presParOf" srcId="{B565F35E-BC00-40C2-97E1-5100C91484D3}" destId="{0A0ADD14-B4A4-4B36-B106-A720543E46F6}" srcOrd="4" destOrd="0" presId="urn:microsoft.com/office/officeart/2005/8/layout/cycle4"/>
    <dgm:cxn modelId="{82B8EE71-4718-40A9-9799-CFD66AC07A94}" type="presParOf" srcId="{AC145DA1-5EB3-42AB-964B-DB8F4BF08EE9}" destId="{CB0F88F8-81FA-4446-A59A-2811718F5307}" srcOrd="1" destOrd="0" presId="urn:microsoft.com/office/officeart/2005/8/layout/cycle4"/>
    <dgm:cxn modelId="{7EA1F6CE-D697-481A-83A9-9A8BFC1EAA48}" type="presParOf" srcId="{CB0F88F8-81FA-4446-A59A-2811718F5307}" destId="{76254659-5DD0-4608-B8CA-D99A6E45555A}" srcOrd="0" destOrd="0" presId="urn:microsoft.com/office/officeart/2005/8/layout/cycle4"/>
    <dgm:cxn modelId="{03A8F65D-DB18-4E6B-9C55-377DBBC67B5D}" type="presParOf" srcId="{CB0F88F8-81FA-4446-A59A-2811718F5307}" destId="{56E14027-EC1C-47B5-B5E5-4B2DCDF7B69F}" srcOrd="1" destOrd="0" presId="urn:microsoft.com/office/officeart/2005/8/layout/cycle4"/>
    <dgm:cxn modelId="{0EB3D8FF-6AD2-455F-BFDE-4C0C8835BA0E}" type="presParOf" srcId="{CB0F88F8-81FA-4446-A59A-2811718F5307}" destId="{08C5FCD0-A12B-44C9-B98D-ED75FD78E063}" srcOrd="2" destOrd="0" presId="urn:microsoft.com/office/officeart/2005/8/layout/cycle4"/>
    <dgm:cxn modelId="{59BD545D-45CF-4B0E-89CE-FD5D07503CF8}" type="presParOf" srcId="{CB0F88F8-81FA-4446-A59A-2811718F5307}" destId="{4B9D8F52-F396-4815-9D7D-9AECE711A7A0}" srcOrd="3" destOrd="0" presId="urn:microsoft.com/office/officeart/2005/8/layout/cycle4"/>
    <dgm:cxn modelId="{54CEE30D-7ACE-4FB4-82DE-CD5CC7679ADF}" type="presParOf" srcId="{CB0F88F8-81FA-4446-A59A-2811718F5307}" destId="{346F3AE9-9245-4CB0-9D5E-D25248C42EB5}" srcOrd="4" destOrd="0" presId="urn:microsoft.com/office/officeart/2005/8/layout/cycle4"/>
    <dgm:cxn modelId="{E622FEB8-A91C-4755-9DFA-0931952F114B}" type="presParOf" srcId="{AC145DA1-5EB3-42AB-964B-DB8F4BF08EE9}" destId="{2A340658-14B9-4B25-8605-0C348083239B}" srcOrd="2" destOrd="0" presId="urn:microsoft.com/office/officeart/2005/8/layout/cycle4"/>
    <dgm:cxn modelId="{03DB69A1-C2FC-4644-80A9-15E76A02A229}" type="presParOf" srcId="{AC145DA1-5EB3-42AB-964B-DB8F4BF08EE9}" destId="{62406A06-3595-4FA1-8AB9-41B33C12087A}" srcOrd="3" destOrd="0" presId="urn:microsoft.com/office/officeart/2005/8/layout/cycle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7107B0-82E3-45AF-B289-E464911A28BB}" type="doc">
      <dgm:prSet loTypeId="urn:microsoft.com/office/officeart/2005/8/layout/list1" loCatId="list" qsTypeId="urn:microsoft.com/office/officeart/2005/8/quickstyle/3d3" qsCatId="3D" csTypeId="urn:microsoft.com/office/officeart/2005/8/colors/colorful4" csCatId="colorful" phldr="1"/>
      <dgm:spPr/>
      <dgm:t>
        <a:bodyPr/>
        <a:lstStyle/>
        <a:p>
          <a:endParaRPr lang="en-US"/>
        </a:p>
      </dgm:t>
    </dgm:pt>
    <dgm:pt modelId="{A06464CD-D7F4-48D4-AEC5-50C1969F05D9}">
      <dgm:prSet phldrT="[Text]" custT="1"/>
      <dgm:spPr/>
      <dgm:t>
        <a:bodyPr/>
        <a:lstStyle/>
        <a:p>
          <a:r>
            <a:rPr lang="en-US" sz="4400" dirty="0" smtClean="0"/>
            <a:t>Engineering</a:t>
          </a:r>
          <a:endParaRPr lang="en-US" sz="4400" dirty="0"/>
        </a:p>
      </dgm:t>
    </dgm:pt>
    <dgm:pt modelId="{E7BB3AE0-E1E2-454F-9285-1CAFEC3B5A2F}" type="parTrans" cxnId="{FCDE502A-9B68-4780-8946-E34279CBD4A8}">
      <dgm:prSet/>
      <dgm:spPr/>
      <dgm:t>
        <a:bodyPr/>
        <a:lstStyle/>
        <a:p>
          <a:endParaRPr lang="en-US"/>
        </a:p>
      </dgm:t>
    </dgm:pt>
    <dgm:pt modelId="{649DEC3C-47E4-4E46-9399-7187E7402177}" type="sibTrans" cxnId="{FCDE502A-9B68-4780-8946-E34279CBD4A8}">
      <dgm:prSet/>
      <dgm:spPr/>
      <dgm:t>
        <a:bodyPr/>
        <a:lstStyle/>
        <a:p>
          <a:endParaRPr lang="en-US"/>
        </a:p>
      </dgm:t>
    </dgm:pt>
    <dgm:pt modelId="{1F46CDE1-BC1A-4E76-BAA7-DE188F6EF4A3}">
      <dgm:prSet phldrT="[Text]" custT="1"/>
      <dgm:spPr/>
      <dgm:t>
        <a:bodyPr/>
        <a:lstStyle/>
        <a:p>
          <a:r>
            <a:rPr lang="en-US" sz="3600" dirty="0" smtClean="0"/>
            <a:t>Solar Cell Efficiency Project</a:t>
          </a:r>
          <a:endParaRPr lang="en-US" sz="3600" dirty="0"/>
        </a:p>
      </dgm:t>
    </dgm:pt>
    <dgm:pt modelId="{60804724-1E1D-4EAD-A21E-5C5E74CFEC10}" type="parTrans" cxnId="{5AB91912-14F3-47C0-A8F6-B303B1D39D43}">
      <dgm:prSet/>
      <dgm:spPr/>
      <dgm:t>
        <a:bodyPr/>
        <a:lstStyle/>
        <a:p>
          <a:endParaRPr lang="en-US"/>
        </a:p>
      </dgm:t>
    </dgm:pt>
    <dgm:pt modelId="{29E52FE6-FDB5-4D73-811F-85D0F23D53E9}" type="sibTrans" cxnId="{5AB91912-14F3-47C0-A8F6-B303B1D39D43}">
      <dgm:prSet/>
      <dgm:spPr/>
      <dgm:t>
        <a:bodyPr/>
        <a:lstStyle/>
        <a:p>
          <a:endParaRPr lang="en-US"/>
        </a:p>
      </dgm:t>
    </dgm:pt>
    <dgm:pt modelId="{6A36CBCE-3B0D-41B3-BC40-8D476D9CB056}">
      <dgm:prSet phldrT="[Text]" custT="1"/>
      <dgm:spPr/>
      <dgm:t>
        <a:bodyPr/>
        <a:lstStyle/>
        <a:p>
          <a:r>
            <a:rPr lang="en-US" sz="3600" dirty="0" smtClean="0"/>
            <a:t>Poster and Presentation of data/results</a:t>
          </a:r>
          <a:endParaRPr lang="en-US" sz="3600" dirty="0"/>
        </a:p>
      </dgm:t>
    </dgm:pt>
    <dgm:pt modelId="{2C043D47-1B2D-4AA6-A35B-AC22A5CEFB6A}" type="parTrans" cxnId="{2D583DB7-D614-430E-915C-BA0181F105D7}">
      <dgm:prSet/>
      <dgm:spPr/>
      <dgm:t>
        <a:bodyPr/>
        <a:lstStyle/>
        <a:p>
          <a:endParaRPr lang="en-US"/>
        </a:p>
      </dgm:t>
    </dgm:pt>
    <dgm:pt modelId="{A19307D1-AA48-4702-BBA4-E6B3E5E40AD9}" type="sibTrans" cxnId="{2D583DB7-D614-430E-915C-BA0181F105D7}">
      <dgm:prSet/>
      <dgm:spPr/>
      <dgm:t>
        <a:bodyPr/>
        <a:lstStyle/>
        <a:p>
          <a:endParaRPr lang="en-US"/>
        </a:p>
      </dgm:t>
    </dgm:pt>
    <dgm:pt modelId="{2FD9B3AB-15C8-499D-BE17-233FE7B34D37}" type="pres">
      <dgm:prSet presAssocID="{FD7107B0-82E3-45AF-B289-E464911A28BB}" presName="linear" presStyleCnt="0">
        <dgm:presLayoutVars>
          <dgm:dir/>
          <dgm:animLvl val="lvl"/>
          <dgm:resizeHandles val="exact"/>
        </dgm:presLayoutVars>
      </dgm:prSet>
      <dgm:spPr/>
      <dgm:t>
        <a:bodyPr/>
        <a:lstStyle/>
        <a:p>
          <a:endParaRPr lang="en-US"/>
        </a:p>
      </dgm:t>
    </dgm:pt>
    <dgm:pt modelId="{669E1269-2914-4CA6-926F-059B39B4B8CF}" type="pres">
      <dgm:prSet presAssocID="{A06464CD-D7F4-48D4-AEC5-50C1969F05D9}" presName="parentLin" presStyleCnt="0"/>
      <dgm:spPr/>
      <dgm:t>
        <a:bodyPr/>
        <a:lstStyle/>
        <a:p>
          <a:endParaRPr lang="en-US"/>
        </a:p>
      </dgm:t>
    </dgm:pt>
    <dgm:pt modelId="{486563BD-80B9-4254-89F8-16489565196B}" type="pres">
      <dgm:prSet presAssocID="{A06464CD-D7F4-48D4-AEC5-50C1969F05D9}" presName="parentLeftMargin" presStyleLbl="node1" presStyleIdx="0" presStyleCnt="1"/>
      <dgm:spPr/>
      <dgm:t>
        <a:bodyPr/>
        <a:lstStyle/>
        <a:p>
          <a:endParaRPr lang="en-US"/>
        </a:p>
      </dgm:t>
    </dgm:pt>
    <dgm:pt modelId="{0BE501BC-4CD7-4528-88B5-DAF5EA766E50}" type="pres">
      <dgm:prSet presAssocID="{A06464CD-D7F4-48D4-AEC5-50C1969F05D9}" presName="parentText" presStyleLbl="node1" presStyleIdx="0" presStyleCnt="1">
        <dgm:presLayoutVars>
          <dgm:chMax val="0"/>
          <dgm:bulletEnabled val="1"/>
        </dgm:presLayoutVars>
      </dgm:prSet>
      <dgm:spPr/>
      <dgm:t>
        <a:bodyPr/>
        <a:lstStyle/>
        <a:p>
          <a:endParaRPr lang="en-US"/>
        </a:p>
      </dgm:t>
    </dgm:pt>
    <dgm:pt modelId="{B086B5D7-6365-4BD2-94E8-65E58A8E0AE4}" type="pres">
      <dgm:prSet presAssocID="{A06464CD-D7F4-48D4-AEC5-50C1969F05D9}" presName="negativeSpace" presStyleCnt="0"/>
      <dgm:spPr/>
      <dgm:t>
        <a:bodyPr/>
        <a:lstStyle/>
        <a:p>
          <a:endParaRPr lang="en-US"/>
        </a:p>
      </dgm:t>
    </dgm:pt>
    <dgm:pt modelId="{3F0EA22F-8E9F-480A-A8A5-11B57E667D72}" type="pres">
      <dgm:prSet presAssocID="{A06464CD-D7F4-48D4-AEC5-50C1969F05D9}" presName="childText" presStyleLbl="conFgAcc1" presStyleIdx="0" presStyleCnt="1">
        <dgm:presLayoutVars>
          <dgm:bulletEnabled val="1"/>
        </dgm:presLayoutVars>
      </dgm:prSet>
      <dgm:spPr/>
      <dgm:t>
        <a:bodyPr/>
        <a:lstStyle/>
        <a:p>
          <a:endParaRPr lang="en-US"/>
        </a:p>
      </dgm:t>
    </dgm:pt>
  </dgm:ptLst>
  <dgm:cxnLst>
    <dgm:cxn modelId="{5AB91912-14F3-47C0-A8F6-B303B1D39D43}" srcId="{A06464CD-D7F4-48D4-AEC5-50C1969F05D9}" destId="{1F46CDE1-BC1A-4E76-BAA7-DE188F6EF4A3}" srcOrd="0" destOrd="0" parTransId="{60804724-1E1D-4EAD-A21E-5C5E74CFEC10}" sibTransId="{29E52FE6-FDB5-4D73-811F-85D0F23D53E9}"/>
    <dgm:cxn modelId="{2D583DB7-D614-430E-915C-BA0181F105D7}" srcId="{A06464CD-D7F4-48D4-AEC5-50C1969F05D9}" destId="{6A36CBCE-3B0D-41B3-BC40-8D476D9CB056}" srcOrd="1" destOrd="0" parTransId="{2C043D47-1B2D-4AA6-A35B-AC22A5CEFB6A}" sibTransId="{A19307D1-AA48-4702-BBA4-E6B3E5E40AD9}"/>
    <dgm:cxn modelId="{82EA42B3-40EE-43EA-B21E-58C289D2DCCA}" type="presOf" srcId="{FD7107B0-82E3-45AF-B289-E464911A28BB}" destId="{2FD9B3AB-15C8-499D-BE17-233FE7B34D37}" srcOrd="0" destOrd="0" presId="urn:microsoft.com/office/officeart/2005/8/layout/list1"/>
    <dgm:cxn modelId="{837DD675-2D88-4423-B132-3FE316A59910}" type="presOf" srcId="{6A36CBCE-3B0D-41B3-BC40-8D476D9CB056}" destId="{3F0EA22F-8E9F-480A-A8A5-11B57E667D72}" srcOrd="0" destOrd="1" presId="urn:microsoft.com/office/officeart/2005/8/layout/list1"/>
    <dgm:cxn modelId="{F0355BAA-F872-4C83-B5A9-B227D654F5B6}" type="presOf" srcId="{1F46CDE1-BC1A-4E76-BAA7-DE188F6EF4A3}" destId="{3F0EA22F-8E9F-480A-A8A5-11B57E667D72}" srcOrd="0" destOrd="0" presId="urn:microsoft.com/office/officeart/2005/8/layout/list1"/>
    <dgm:cxn modelId="{39BE5CDC-F919-4ED0-BB23-94884EC3486C}" type="presOf" srcId="{A06464CD-D7F4-48D4-AEC5-50C1969F05D9}" destId="{0BE501BC-4CD7-4528-88B5-DAF5EA766E50}" srcOrd="1" destOrd="0" presId="urn:microsoft.com/office/officeart/2005/8/layout/list1"/>
    <dgm:cxn modelId="{E44DA8D4-6202-4A6F-860C-02106A1309D6}" type="presOf" srcId="{A06464CD-D7F4-48D4-AEC5-50C1969F05D9}" destId="{486563BD-80B9-4254-89F8-16489565196B}" srcOrd="0" destOrd="0" presId="urn:microsoft.com/office/officeart/2005/8/layout/list1"/>
    <dgm:cxn modelId="{FCDE502A-9B68-4780-8946-E34279CBD4A8}" srcId="{FD7107B0-82E3-45AF-B289-E464911A28BB}" destId="{A06464CD-D7F4-48D4-AEC5-50C1969F05D9}" srcOrd="0" destOrd="0" parTransId="{E7BB3AE0-E1E2-454F-9285-1CAFEC3B5A2F}" sibTransId="{649DEC3C-47E4-4E46-9399-7187E7402177}"/>
    <dgm:cxn modelId="{E307BEFE-0FC6-42BC-852E-E08E739937E7}" type="presParOf" srcId="{2FD9B3AB-15C8-499D-BE17-233FE7B34D37}" destId="{669E1269-2914-4CA6-926F-059B39B4B8CF}" srcOrd="0" destOrd="0" presId="urn:microsoft.com/office/officeart/2005/8/layout/list1"/>
    <dgm:cxn modelId="{8493443C-DF71-4F1A-8689-2A2709168E2C}" type="presParOf" srcId="{669E1269-2914-4CA6-926F-059B39B4B8CF}" destId="{486563BD-80B9-4254-89F8-16489565196B}" srcOrd="0" destOrd="0" presId="urn:microsoft.com/office/officeart/2005/8/layout/list1"/>
    <dgm:cxn modelId="{BD8D7C2D-A6BF-4E78-A399-F12B24C39078}" type="presParOf" srcId="{669E1269-2914-4CA6-926F-059B39B4B8CF}" destId="{0BE501BC-4CD7-4528-88B5-DAF5EA766E50}" srcOrd="1" destOrd="0" presId="urn:microsoft.com/office/officeart/2005/8/layout/list1"/>
    <dgm:cxn modelId="{FED66A7D-AB99-4433-B90F-33D64F664D26}" type="presParOf" srcId="{2FD9B3AB-15C8-499D-BE17-233FE7B34D37}" destId="{B086B5D7-6365-4BD2-94E8-65E58A8E0AE4}" srcOrd="1" destOrd="0" presId="urn:microsoft.com/office/officeart/2005/8/layout/list1"/>
    <dgm:cxn modelId="{0A16C01D-3AD1-4C8C-A19A-08CFC90B108E}" type="presParOf" srcId="{2FD9B3AB-15C8-499D-BE17-233FE7B34D37}" destId="{3F0EA22F-8E9F-480A-A8A5-11B57E667D72}" srcOrd="2"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7107B0-82E3-45AF-B289-E464911A28BB}" type="doc">
      <dgm:prSet loTypeId="urn:microsoft.com/office/officeart/2005/8/layout/list1" loCatId="list" qsTypeId="urn:microsoft.com/office/officeart/2005/8/quickstyle/3d3" qsCatId="3D" csTypeId="urn:microsoft.com/office/officeart/2005/8/colors/accent4_2" csCatId="accent4" phldr="1"/>
      <dgm:spPr/>
      <dgm:t>
        <a:bodyPr/>
        <a:lstStyle/>
        <a:p>
          <a:endParaRPr lang="en-US"/>
        </a:p>
      </dgm:t>
    </dgm:pt>
    <dgm:pt modelId="{E7122113-BBB5-4F93-9A84-860FA37AD094}">
      <dgm:prSet phldrT="[Text]" custT="1"/>
      <dgm:spPr/>
      <dgm:t>
        <a:bodyPr/>
        <a:lstStyle/>
        <a:p>
          <a:r>
            <a:rPr lang="en-US" sz="4400" dirty="0" smtClean="0"/>
            <a:t>English</a:t>
          </a:r>
          <a:endParaRPr lang="en-US" sz="4400" dirty="0"/>
        </a:p>
      </dgm:t>
    </dgm:pt>
    <dgm:pt modelId="{FF6C594D-111B-4C68-92BE-CB451411CA7E}" type="parTrans" cxnId="{E220290A-910D-4340-B730-1A1E5C0C8139}">
      <dgm:prSet/>
      <dgm:spPr/>
      <dgm:t>
        <a:bodyPr/>
        <a:lstStyle/>
        <a:p>
          <a:endParaRPr lang="en-US"/>
        </a:p>
      </dgm:t>
    </dgm:pt>
    <dgm:pt modelId="{723501E2-BA8F-4717-A2F7-92702CAA144A}" type="sibTrans" cxnId="{E220290A-910D-4340-B730-1A1E5C0C8139}">
      <dgm:prSet/>
      <dgm:spPr/>
      <dgm:t>
        <a:bodyPr/>
        <a:lstStyle/>
        <a:p>
          <a:endParaRPr lang="en-US"/>
        </a:p>
      </dgm:t>
    </dgm:pt>
    <dgm:pt modelId="{40200449-B89E-4CA7-B2DB-14BEF48BF204}">
      <dgm:prSet phldrT="[Text]" custT="1"/>
      <dgm:spPr/>
      <dgm:t>
        <a:bodyPr/>
        <a:lstStyle/>
        <a:p>
          <a:r>
            <a:rPr lang="en-US" sz="3600" dirty="0" smtClean="0"/>
            <a:t>Abstract Writing Lesson</a:t>
          </a:r>
          <a:endParaRPr lang="en-US" sz="3600" dirty="0"/>
        </a:p>
      </dgm:t>
    </dgm:pt>
    <dgm:pt modelId="{DAAE439B-0112-444E-95B6-A59823D106CA}" type="parTrans" cxnId="{6DF9DFAF-C6F0-4E99-A123-F202888119F7}">
      <dgm:prSet/>
      <dgm:spPr/>
      <dgm:t>
        <a:bodyPr/>
        <a:lstStyle/>
        <a:p>
          <a:endParaRPr lang="en-US"/>
        </a:p>
      </dgm:t>
    </dgm:pt>
    <dgm:pt modelId="{8FBFE483-03B9-460E-B219-B1ED7E3A508D}" type="sibTrans" cxnId="{6DF9DFAF-C6F0-4E99-A123-F202888119F7}">
      <dgm:prSet/>
      <dgm:spPr/>
      <dgm:t>
        <a:bodyPr/>
        <a:lstStyle/>
        <a:p>
          <a:endParaRPr lang="en-US"/>
        </a:p>
      </dgm:t>
    </dgm:pt>
    <dgm:pt modelId="{BBA5B59A-DAD7-43A3-896C-741C37B806F6}">
      <dgm:prSet phldrT="[Text]" custT="1"/>
      <dgm:spPr/>
      <dgm:t>
        <a:bodyPr/>
        <a:lstStyle/>
        <a:p>
          <a:r>
            <a:rPr lang="en-US" sz="3600" dirty="0" smtClean="0"/>
            <a:t>Journal Review on Renewable Energy Sources</a:t>
          </a:r>
          <a:endParaRPr lang="en-US" sz="3600" dirty="0"/>
        </a:p>
      </dgm:t>
    </dgm:pt>
    <dgm:pt modelId="{C51495CA-605D-4190-8138-A1F71CC9C8B7}" type="parTrans" cxnId="{CAAA6BF3-9BCB-42FE-B8F3-87C2FCE44950}">
      <dgm:prSet/>
      <dgm:spPr/>
      <dgm:t>
        <a:bodyPr/>
        <a:lstStyle/>
        <a:p>
          <a:endParaRPr lang="en-US"/>
        </a:p>
      </dgm:t>
    </dgm:pt>
    <dgm:pt modelId="{245EEC6C-E8B7-4A49-B990-014473057906}" type="sibTrans" cxnId="{CAAA6BF3-9BCB-42FE-B8F3-87C2FCE44950}">
      <dgm:prSet/>
      <dgm:spPr/>
      <dgm:t>
        <a:bodyPr/>
        <a:lstStyle/>
        <a:p>
          <a:endParaRPr lang="en-US"/>
        </a:p>
      </dgm:t>
    </dgm:pt>
    <dgm:pt modelId="{2FD9B3AB-15C8-499D-BE17-233FE7B34D37}" type="pres">
      <dgm:prSet presAssocID="{FD7107B0-82E3-45AF-B289-E464911A28BB}" presName="linear" presStyleCnt="0">
        <dgm:presLayoutVars>
          <dgm:dir/>
          <dgm:animLvl val="lvl"/>
          <dgm:resizeHandles val="exact"/>
        </dgm:presLayoutVars>
      </dgm:prSet>
      <dgm:spPr/>
      <dgm:t>
        <a:bodyPr/>
        <a:lstStyle/>
        <a:p>
          <a:endParaRPr lang="en-US"/>
        </a:p>
      </dgm:t>
    </dgm:pt>
    <dgm:pt modelId="{0BA5E466-6D4B-49E3-8770-AFBF166F3853}" type="pres">
      <dgm:prSet presAssocID="{E7122113-BBB5-4F93-9A84-860FA37AD094}" presName="parentLin" presStyleCnt="0"/>
      <dgm:spPr/>
      <dgm:t>
        <a:bodyPr/>
        <a:lstStyle/>
        <a:p>
          <a:endParaRPr lang="en-US"/>
        </a:p>
      </dgm:t>
    </dgm:pt>
    <dgm:pt modelId="{E8530C5C-BF49-491F-B244-5C14C98C74C2}" type="pres">
      <dgm:prSet presAssocID="{E7122113-BBB5-4F93-9A84-860FA37AD094}" presName="parentLeftMargin" presStyleLbl="node1" presStyleIdx="0" presStyleCnt="1"/>
      <dgm:spPr/>
      <dgm:t>
        <a:bodyPr/>
        <a:lstStyle/>
        <a:p>
          <a:endParaRPr lang="en-US"/>
        </a:p>
      </dgm:t>
    </dgm:pt>
    <dgm:pt modelId="{700F7F8F-2177-4382-B373-B998117470F1}" type="pres">
      <dgm:prSet presAssocID="{E7122113-BBB5-4F93-9A84-860FA37AD094}" presName="parentText" presStyleLbl="node1" presStyleIdx="0" presStyleCnt="1">
        <dgm:presLayoutVars>
          <dgm:chMax val="0"/>
          <dgm:bulletEnabled val="1"/>
        </dgm:presLayoutVars>
      </dgm:prSet>
      <dgm:spPr/>
      <dgm:t>
        <a:bodyPr/>
        <a:lstStyle/>
        <a:p>
          <a:endParaRPr lang="en-US"/>
        </a:p>
      </dgm:t>
    </dgm:pt>
    <dgm:pt modelId="{6DA4D52E-D903-4F67-AB9C-F0FBC851862D}" type="pres">
      <dgm:prSet presAssocID="{E7122113-BBB5-4F93-9A84-860FA37AD094}" presName="negativeSpace" presStyleCnt="0"/>
      <dgm:spPr/>
      <dgm:t>
        <a:bodyPr/>
        <a:lstStyle/>
        <a:p>
          <a:endParaRPr lang="en-US"/>
        </a:p>
      </dgm:t>
    </dgm:pt>
    <dgm:pt modelId="{5AFB8CCF-CBBD-42DE-B529-A8A364D14BD3}" type="pres">
      <dgm:prSet presAssocID="{E7122113-BBB5-4F93-9A84-860FA37AD094}" presName="childText" presStyleLbl="conFgAcc1" presStyleIdx="0" presStyleCnt="1">
        <dgm:presLayoutVars>
          <dgm:bulletEnabled val="1"/>
        </dgm:presLayoutVars>
      </dgm:prSet>
      <dgm:spPr/>
      <dgm:t>
        <a:bodyPr/>
        <a:lstStyle/>
        <a:p>
          <a:endParaRPr lang="en-US"/>
        </a:p>
      </dgm:t>
    </dgm:pt>
  </dgm:ptLst>
  <dgm:cxnLst>
    <dgm:cxn modelId="{719C8CE7-2A77-45E8-AF74-85FDDE0913AF}" type="presOf" srcId="{40200449-B89E-4CA7-B2DB-14BEF48BF204}" destId="{5AFB8CCF-CBBD-42DE-B529-A8A364D14BD3}" srcOrd="0" destOrd="0" presId="urn:microsoft.com/office/officeart/2005/8/layout/list1"/>
    <dgm:cxn modelId="{10976AA9-20AB-485C-ADC3-7315E835F287}" type="presOf" srcId="{E7122113-BBB5-4F93-9A84-860FA37AD094}" destId="{E8530C5C-BF49-491F-B244-5C14C98C74C2}" srcOrd="0" destOrd="0" presId="urn:microsoft.com/office/officeart/2005/8/layout/list1"/>
    <dgm:cxn modelId="{6DF9DFAF-C6F0-4E99-A123-F202888119F7}" srcId="{E7122113-BBB5-4F93-9A84-860FA37AD094}" destId="{40200449-B89E-4CA7-B2DB-14BEF48BF204}" srcOrd="0" destOrd="0" parTransId="{DAAE439B-0112-444E-95B6-A59823D106CA}" sibTransId="{8FBFE483-03B9-460E-B219-B1ED7E3A508D}"/>
    <dgm:cxn modelId="{8399070D-A0F6-4FB4-BD87-B70B8EDDA616}" type="presOf" srcId="{BBA5B59A-DAD7-43A3-896C-741C37B806F6}" destId="{5AFB8CCF-CBBD-42DE-B529-A8A364D14BD3}" srcOrd="0" destOrd="1" presId="urn:microsoft.com/office/officeart/2005/8/layout/list1"/>
    <dgm:cxn modelId="{CAAA6BF3-9BCB-42FE-B8F3-87C2FCE44950}" srcId="{E7122113-BBB5-4F93-9A84-860FA37AD094}" destId="{BBA5B59A-DAD7-43A3-896C-741C37B806F6}" srcOrd="1" destOrd="0" parTransId="{C51495CA-605D-4190-8138-A1F71CC9C8B7}" sibTransId="{245EEC6C-E8B7-4A49-B990-014473057906}"/>
    <dgm:cxn modelId="{E727AAE2-F890-4204-89F5-867671FA5F16}" type="presOf" srcId="{E7122113-BBB5-4F93-9A84-860FA37AD094}" destId="{700F7F8F-2177-4382-B373-B998117470F1}" srcOrd="1" destOrd="0" presId="urn:microsoft.com/office/officeart/2005/8/layout/list1"/>
    <dgm:cxn modelId="{E220290A-910D-4340-B730-1A1E5C0C8139}" srcId="{FD7107B0-82E3-45AF-B289-E464911A28BB}" destId="{E7122113-BBB5-4F93-9A84-860FA37AD094}" srcOrd="0" destOrd="0" parTransId="{FF6C594D-111B-4C68-92BE-CB451411CA7E}" sibTransId="{723501E2-BA8F-4717-A2F7-92702CAA144A}"/>
    <dgm:cxn modelId="{ECA951E3-3FD8-4E96-BC3D-1D1EB883214E}" type="presOf" srcId="{FD7107B0-82E3-45AF-B289-E464911A28BB}" destId="{2FD9B3AB-15C8-499D-BE17-233FE7B34D37}" srcOrd="0" destOrd="0" presId="urn:microsoft.com/office/officeart/2005/8/layout/list1"/>
    <dgm:cxn modelId="{B3478D94-BDF3-4D6B-B444-73CD00AB874E}" type="presParOf" srcId="{2FD9B3AB-15C8-499D-BE17-233FE7B34D37}" destId="{0BA5E466-6D4B-49E3-8770-AFBF166F3853}" srcOrd="0" destOrd="0" presId="urn:microsoft.com/office/officeart/2005/8/layout/list1"/>
    <dgm:cxn modelId="{9D4333C8-ED40-43E7-BB59-B55C20916CF7}" type="presParOf" srcId="{0BA5E466-6D4B-49E3-8770-AFBF166F3853}" destId="{E8530C5C-BF49-491F-B244-5C14C98C74C2}" srcOrd="0" destOrd="0" presId="urn:microsoft.com/office/officeart/2005/8/layout/list1"/>
    <dgm:cxn modelId="{2AE6F7D6-4C1B-4B45-B642-4C373C9A4B3A}" type="presParOf" srcId="{0BA5E466-6D4B-49E3-8770-AFBF166F3853}" destId="{700F7F8F-2177-4382-B373-B998117470F1}" srcOrd="1" destOrd="0" presId="urn:microsoft.com/office/officeart/2005/8/layout/list1"/>
    <dgm:cxn modelId="{E6FC449F-5517-4B98-81AE-D00202557652}" type="presParOf" srcId="{2FD9B3AB-15C8-499D-BE17-233FE7B34D37}" destId="{6DA4D52E-D903-4F67-AB9C-F0FBC851862D}" srcOrd="1" destOrd="0" presId="urn:microsoft.com/office/officeart/2005/8/layout/list1"/>
    <dgm:cxn modelId="{FA85607B-B207-4C85-A95F-F208CC33494A}" type="presParOf" srcId="{2FD9B3AB-15C8-499D-BE17-233FE7B34D37}" destId="{5AFB8CCF-CBBD-42DE-B529-A8A364D14BD3}" srcOrd="2"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7107B0-82E3-45AF-B289-E464911A28BB}" type="doc">
      <dgm:prSet loTypeId="urn:microsoft.com/office/officeart/2005/8/layout/list1" loCatId="list" qsTypeId="urn:microsoft.com/office/officeart/2005/8/quickstyle/3d3" qsCatId="3D" csTypeId="urn:microsoft.com/office/officeart/2005/8/colors/accent4_2" csCatId="accent4" phldr="1"/>
      <dgm:spPr/>
      <dgm:t>
        <a:bodyPr/>
        <a:lstStyle/>
        <a:p>
          <a:endParaRPr lang="en-US"/>
        </a:p>
      </dgm:t>
    </dgm:pt>
    <dgm:pt modelId="{80CEF9CF-9E3E-4794-96DD-82726A5DC923}">
      <dgm:prSet phldrT="[Text]" custT="1"/>
      <dgm:spPr/>
      <dgm:t>
        <a:bodyPr/>
        <a:lstStyle/>
        <a:p>
          <a:r>
            <a:rPr lang="en-US" sz="4400" dirty="0" smtClean="0"/>
            <a:t>Mathematics</a:t>
          </a:r>
          <a:endParaRPr lang="en-US" sz="4400" dirty="0"/>
        </a:p>
      </dgm:t>
    </dgm:pt>
    <dgm:pt modelId="{967BFB29-D613-4677-AD89-A20FE35D697D}" type="parTrans" cxnId="{ACDDDEA5-4CDC-498D-B408-7E9310ACC99E}">
      <dgm:prSet/>
      <dgm:spPr/>
      <dgm:t>
        <a:bodyPr/>
        <a:lstStyle/>
        <a:p>
          <a:endParaRPr lang="en-US"/>
        </a:p>
      </dgm:t>
    </dgm:pt>
    <dgm:pt modelId="{CEAF78B4-736F-416E-BFBE-BA508270295C}" type="sibTrans" cxnId="{ACDDDEA5-4CDC-498D-B408-7E9310ACC99E}">
      <dgm:prSet/>
      <dgm:spPr/>
      <dgm:t>
        <a:bodyPr/>
        <a:lstStyle/>
        <a:p>
          <a:endParaRPr lang="en-US"/>
        </a:p>
      </dgm:t>
    </dgm:pt>
    <dgm:pt modelId="{E0082B0D-C66F-4618-BDA2-4D5A5643DF0B}">
      <dgm:prSet phldrT="[Text]" custT="1"/>
      <dgm:spPr/>
      <dgm:t>
        <a:bodyPr/>
        <a:lstStyle/>
        <a:p>
          <a:r>
            <a:rPr lang="en-US" sz="3600" dirty="0" smtClean="0"/>
            <a:t>Calculations and Graphing of data/results found Solar Cell project</a:t>
          </a:r>
          <a:endParaRPr lang="en-US" sz="3600" dirty="0"/>
        </a:p>
      </dgm:t>
    </dgm:pt>
    <dgm:pt modelId="{27D553C0-E4C4-42DA-94DC-2CAC6A6F96A7}" type="parTrans" cxnId="{12B38312-7B12-4ADD-BEFF-8A3AF654B494}">
      <dgm:prSet/>
      <dgm:spPr/>
      <dgm:t>
        <a:bodyPr/>
        <a:lstStyle/>
        <a:p>
          <a:endParaRPr lang="en-US"/>
        </a:p>
      </dgm:t>
    </dgm:pt>
    <dgm:pt modelId="{B0B3FB13-1AE6-49A1-BFA9-91C650D59DC1}" type="sibTrans" cxnId="{12B38312-7B12-4ADD-BEFF-8A3AF654B494}">
      <dgm:prSet/>
      <dgm:spPr/>
      <dgm:t>
        <a:bodyPr/>
        <a:lstStyle/>
        <a:p>
          <a:endParaRPr lang="en-US"/>
        </a:p>
      </dgm:t>
    </dgm:pt>
    <dgm:pt modelId="{2CEB28B1-CDCB-4C2A-A83D-5B75D49AFBD0}">
      <dgm:prSet phldrT="[Text]" custT="1"/>
      <dgm:spPr/>
      <dgm:t>
        <a:bodyPr/>
        <a:lstStyle/>
        <a:p>
          <a:r>
            <a:rPr lang="en-US" sz="3600" dirty="0" smtClean="0"/>
            <a:t>Cost analysis project using Kill-a-Watt measurement device</a:t>
          </a:r>
          <a:endParaRPr lang="en-US" sz="3600" dirty="0"/>
        </a:p>
      </dgm:t>
    </dgm:pt>
    <dgm:pt modelId="{9EBBF0C5-98FA-4F69-B2DC-D13B26927449}" type="parTrans" cxnId="{BF812BCE-A1B1-42C1-8793-F90993D2A894}">
      <dgm:prSet/>
      <dgm:spPr/>
      <dgm:t>
        <a:bodyPr/>
        <a:lstStyle/>
        <a:p>
          <a:endParaRPr lang="en-US"/>
        </a:p>
      </dgm:t>
    </dgm:pt>
    <dgm:pt modelId="{B1573C80-85E7-4FF9-AC9B-EEEAF5AD5218}" type="sibTrans" cxnId="{BF812BCE-A1B1-42C1-8793-F90993D2A894}">
      <dgm:prSet/>
      <dgm:spPr/>
      <dgm:t>
        <a:bodyPr/>
        <a:lstStyle/>
        <a:p>
          <a:endParaRPr lang="en-US"/>
        </a:p>
      </dgm:t>
    </dgm:pt>
    <dgm:pt modelId="{2FD9B3AB-15C8-499D-BE17-233FE7B34D37}" type="pres">
      <dgm:prSet presAssocID="{FD7107B0-82E3-45AF-B289-E464911A28BB}" presName="linear" presStyleCnt="0">
        <dgm:presLayoutVars>
          <dgm:dir/>
          <dgm:animLvl val="lvl"/>
          <dgm:resizeHandles val="exact"/>
        </dgm:presLayoutVars>
      </dgm:prSet>
      <dgm:spPr/>
      <dgm:t>
        <a:bodyPr/>
        <a:lstStyle/>
        <a:p>
          <a:endParaRPr lang="en-US"/>
        </a:p>
      </dgm:t>
    </dgm:pt>
    <dgm:pt modelId="{B868BF44-AC8D-4FEA-82F2-27E493F866A6}" type="pres">
      <dgm:prSet presAssocID="{80CEF9CF-9E3E-4794-96DD-82726A5DC923}" presName="parentLin" presStyleCnt="0"/>
      <dgm:spPr/>
      <dgm:t>
        <a:bodyPr/>
        <a:lstStyle/>
        <a:p>
          <a:endParaRPr lang="en-US"/>
        </a:p>
      </dgm:t>
    </dgm:pt>
    <dgm:pt modelId="{BA02E37B-B803-4F63-B4CC-A49A892DAE1D}" type="pres">
      <dgm:prSet presAssocID="{80CEF9CF-9E3E-4794-96DD-82726A5DC923}" presName="parentLeftMargin" presStyleLbl="node1" presStyleIdx="0" presStyleCnt="1"/>
      <dgm:spPr/>
      <dgm:t>
        <a:bodyPr/>
        <a:lstStyle/>
        <a:p>
          <a:endParaRPr lang="en-US"/>
        </a:p>
      </dgm:t>
    </dgm:pt>
    <dgm:pt modelId="{89806CF4-FD35-4352-983F-03C7368316D7}" type="pres">
      <dgm:prSet presAssocID="{80CEF9CF-9E3E-4794-96DD-82726A5DC923}" presName="parentText" presStyleLbl="node1" presStyleIdx="0" presStyleCnt="1">
        <dgm:presLayoutVars>
          <dgm:chMax val="0"/>
          <dgm:bulletEnabled val="1"/>
        </dgm:presLayoutVars>
      </dgm:prSet>
      <dgm:spPr/>
      <dgm:t>
        <a:bodyPr/>
        <a:lstStyle/>
        <a:p>
          <a:endParaRPr lang="en-US"/>
        </a:p>
      </dgm:t>
    </dgm:pt>
    <dgm:pt modelId="{2A1FE8F7-96F7-4FD8-9F95-3FD652519BD9}" type="pres">
      <dgm:prSet presAssocID="{80CEF9CF-9E3E-4794-96DD-82726A5DC923}" presName="negativeSpace" presStyleCnt="0"/>
      <dgm:spPr/>
      <dgm:t>
        <a:bodyPr/>
        <a:lstStyle/>
        <a:p>
          <a:endParaRPr lang="en-US"/>
        </a:p>
      </dgm:t>
    </dgm:pt>
    <dgm:pt modelId="{FD29ADD4-4BE7-43B5-B4D9-458B827680D7}" type="pres">
      <dgm:prSet presAssocID="{80CEF9CF-9E3E-4794-96DD-82726A5DC923}" presName="childText" presStyleLbl="conFgAcc1" presStyleIdx="0" presStyleCnt="1">
        <dgm:presLayoutVars>
          <dgm:bulletEnabled val="1"/>
        </dgm:presLayoutVars>
      </dgm:prSet>
      <dgm:spPr/>
      <dgm:t>
        <a:bodyPr/>
        <a:lstStyle/>
        <a:p>
          <a:endParaRPr lang="en-US"/>
        </a:p>
      </dgm:t>
    </dgm:pt>
  </dgm:ptLst>
  <dgm:cxnLst>
    <dgm:cxn modelId="{12B38312-7B12-4ADD-BEFF-8A3AF654B494}" srcId="{80CEF9CF-9E3E-4794-96DD-82726A5DC923}" destId="{E0082B0D-C66F-4618-BDA2-4D5A5643DF0B}" srcOrd="0" destOrd="0" parTransId="{27D553C0-E4C4-42DA-94DC-2CAC6A6F96A7}" sibTransId="{B0B3FB13-1AE6-49A1-BFA9-91C650D59DC1}"/>
    <dgm:cxn modelId="{BF812BCE-A1B1-42C1-8793-F90993D2A894}" srcId="{80CEF9CF-9E3E-4794-96DD-82726A5DC923}" destId="{2CEB28B1-CDCB-4C2A-A83D-5B75D49AFBD0}" srcOrd="1" destOrd="0" parTransId="{9EBBF0C5-98FA-4F69-B2DC-D13B26927449}" sibTransId="{B1573C80-85E7-4FF9-AC9B-EEEAF5AD5218}"/>
    <dgm:cxn modelId="{868825D2-2BE6-4CD6-A399-5A31B0775FF0}" type="presOf" srcId="{80CEF9CF-9E3E-4794-96DD-82726A5DC923}" destId="{BA02E37B-B803-4F63-B4CC-A49A892DAE1D}" srcOrd="0" destOrd="0" presId="urn:microsoft.com/office/officeart/2005/8/layout/list1"/>
    <dgm:cxn modelId="{0209A181-992D-4175-8DB3-B27F00834295}" type="presOf" srcId="{FD7107B0-82E3-45AF-B289-E464911A28BB}" destId="{2FD9B3AB-15C8-499D-BE17-233FE7B34D37}" srcOrd="0" destOrd="0" presId="urn:microsoft.com/office/officeart/2005/8/layout/list1"/>
    <dgm:cxn modelId="{6668F997-AE20-4F99-85F5-95E8ABD0AD3D}" type="presOf" srcId="{2CEB28B1-CDCB-4C2A-A83D-5B75D49AFBD0}" destId="{FD29ADD4-4BE7-43B5-B4D9-458B827680D7}" srcOrd="0" destOrd="1" presId="urn:microsoft.com/office/officeart/2005/8/layout/list1"/>
    <dgm:cxn modelId="{ACDDDEA5-4CDC-498D-B408-7E9310ACC99E}" srcId="{FD7107B0-82E3-45AF-B289-E464911A28BB}" destId="{80CEF9CF-9E3E-4794-96DD-82726A5DC923}" srcOrd="0" destOrd="0" parTransId="{967BFB29-D613-4677-AD89-A20FE35D697D}" sibTransId="{CEAF78B4-736F-416E-BFBE-BA508270295C}"/>
    <dgm:cxn modelId="{022150BA-20B2-4213-A30F-ABBD7E213262}" type="presOf" srcId="{80CEF9CF-9E3E-4794-96DD-82726A5DC923}" destId="{89806CF4-FD35-4352-983F-03C7368316D7}" srcOrd="1" destOrd="0" presId="urn:microsoft.com/office/officeart/2005/8/layout/list1"/>
    <dgm:cxn modelId="{8526EBD3-7C4E-4D3F-BFFF-E5EF416132C4}" type="presOf" srcId="{E0082B0D-C66F-4618-BDA2-4D5A5643DF0B}" destId="{FD29ADD4-4BE7-43B5-B4D9-458B827680D7}" srcOrd="0" destOrd="0" presId="urn:microsoft.com/office/officeart/2005/8/layout/list1"/>
    <dgm:cxn modelId="{801E94BD-0AEF-4F43-9F1D-820E5DEAFE84}" type="presParOf" srcId="{2FD9B3AB-15C8-499D-BE17-233FE7B34D37}" destId="{B868BF44-AC8D-4FEA-82F2-27E493F866A6}" srcOrd="0" destOrd="0" presId="urn:microsoft.com/office/officeart/2005/8/layout/list1"/>
    <dgm:cxn modelId="{4D718B03-3D0D-4004-9D47-E0088E69743F}" type="presParOf" srcId="{B868BF44-AC8D-4FEA-82F2-27E493F866A6}" destId="{BA02E37B-B803-4F63-B4CC-A49A892DAE1D}" srcOrd="0" destOrd="0" presId="urn:microsoft.com/office/officeart/2005/8/layout/list1"/>
    <dgm:cxn modelId="{8CB4F590-7881-4D25-AA8D-D64D9F1A04D9}" type="presParOf" srcId="{B868BF44-AC8D-4FEA-82F2-27E493F866A6}" destId="{89806CF4-FD35-4352-983F-03C7368316D7}" srcOrd="1" destOrd="0" presId="urn:microsoft.com/office/officeart/2005/8/layout/list1"/>
    <dgm:cxn modelId="{4D2A1824-BA5F-4EF5-A452-C49771FED2DF}" type="presParOf" srcId="{2FD9B3AB-15C8-499D-BE17-233FE7B34D37}" destId="{2A1FE8F7-96F7-4FD8-9F95-3FD652519BD9}" srcOrd="1" destOrd="0" presId="urn:microsoft.com/office/officeart/2005/8/layout/list1"/>
    <dgm:cxn modelId="{C6E9887A-0FE8-40D0-9B29-B5AB8C4C3BC1}" type="presParOf" srcId="{2FD9B3AB-15C8-499D-BE17-233FE7B34D37}" destId="{FD29ADD4-4BE7-43B5-B4D9-458B827680D7}" srcOrd="2"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D7107B0-82E3-45AF-B289-E464911A28BB}" type="doc">
      <dgm:prSet loTypeId="urn:microsoft.com/office/officeart/2005/8/layout/list1" loCatId="list" qsTypeId="urn:microsoft.com/office/officeart/2005/8/quickstyle/3d3" qsCatId="3D" csTypeId="urn:microsoft.com/office/officeart/2005/8/colors/colorful4" csCatId="colorful" phldr="1"/>
      <dgm:spPr/>
      <dgm:t>
        <a:bodyPr/>
        <a:lstStyle/>
        <a:p>
          <a:endParaRPr lang="en-US"/>
        </a:p>
      </dgm:t>
    </dgm:pt>
    <dgm:pt modelId="{6CE78E0B-6399-47E5-A9A5-606E18FC430C}">
      <dgm:prSet phldrT="[Text]" custT="1"/>
      <dgm:spPr/>
      <dgm:t>
        <a:bodyPr/>
        <a:lstStyle/>
        <a:p>
          <a:r>
            <a:rPr lang="en-US" sz="4400" dirty="0" smtClean="0"/>
            <a:t>Science</a:t>
          </a:r>
          <a:endParaRPr lang="en-US" sz="4400" dirty="0"/>
        </a:p>
      </dgm:t>
    </dgm:pt>
    <dgm:pt modelId="{5DD62E10-78F2-4D75-8E6F-8F3EFB05AB59}" type="parTrans" cxnId="{520A8E1F-069E-4A5E-A57B-203411D10432}">
      <dgm:prSet/>
      <dgm:spPr/>
      <dgm:t>
        <a:bodyPr/>
        <a:lstStyle/>
        <a:p>
          <a:endParaRPr lang="en-US"/>
        </a:p>
      </dgm:t>
    </dgm:pt>
    <dgm:pt modelId="{85C09E06-A95E-4D9F-A7ED-6A99F58BBD7C}" type="sibTrans" cxnId="{520A8E1F-069E-4A5E-A57B-203411D10432}">
      <dgm:prSet/>
      <dgm:spPr/>
      <dgm:t>
        <a:bodyPr/>
        <a:lstStyle/>
        <a:p>
          <a:endParaRPr lang="en-US"/>
        </a:p>
      </dgm:t>
    </dgm:pt>
    <dgm:pt modelId="{EDD60C53-D7E2-47A9-B57E-04CC4864FB6D}">
      <dgm:prSet phldrT="[Text]" custT="1"/>
      <dgm:spPr/>
      <dgm:t>
        <a:bodyPr/>
        <a:lstStyle/>
        <a:p>
          <a:r>
            <a:rPr lang="en-US" sz="3600" dirty="0" smtClean="0"/>
            <a:t>Guest speaker on renewable energy resources.</a:t>
          </a:r>
          <a:endParaRPr lang="en-US" sz="3600" dirty="0"/>
        </a:p>
      </dgm:t>
    </dgm:pt>
    <dgm:pt modelId="{15EA7AB4-3FBA-416A-9EB9-C72C01A72082}" type="parTrans" cxnId="{2E92000C-6A69-44C9-8102-6E7B11B9F580}">
      <dgm:prSet/>
      <dgm:spPr/>
      <dgm:t>
        <a:bodyPr/>
        <a:lstStyle/>
        <a:p>
          <a:endParaRPr lang="en-US"/>
        </a:p>
      </dgm:t>
    </dgm:pt>
    <dgm:pt modelId="{0A8D2458-F41C-475C-9FD9-CF4164EFF050}" type="sibTrans" cxnId="{2E92000C-6A69-44C9-8102-6E7B11B9F580}">
      <dgm:prSet/>
      <dgm:spPr/>
      <dgm:t>
        <a:bodyPr/>
        <a:lstStyle/>
        <a:p>
          <a:endParaRPr lang="en-US"/>
        </a:p>
      </dgm:t>
    </dgm:pt>
    <dgm:pt modelId="{6ABC1A40-AF1F-48F1-882B-5382D6AB79B2}">
      <dgm:prSet phldrT="[Text]" custT="1"/>
      <dgm:spPr/>
      <dgm:t>
        <a:bodyPr/>
        <a:lstStyle/>
        <a:p>
          <a:r>
            <a:rPr lang="en-US" sz="3600" dirty="0" smtClean="0"/>
            <a:t>Lesson and report on Biological Energy options</a:t>
          </a:r>
          <a:endParaRPr lang="en-US" sz="3600" dirty="0"/>
        </a:p>
      </dgm:t>
    </dgm:pt>
    <dgm:pt modelId="{7CF7E462-E76C-423C-9EE5-CF961FDB4A7D}" type="parTrans" cxnId="{1F6F6B20-7605-4A99-A9AC-E0D628FE22B8}">
      <dgm:prSet/>
      <dgm:spPr/>
      <dgm:t>
        <a:bodyPr/>
        <a:lstStyle/>
        <a:p>
          <a:endParaRPr lang="en-US"/>
        </a:p>
      </dgm:t>
    </dgm:pt>
    <dgm:pt modelId="{2627ACA2-F2E3-4FF0-8EC2-BBC41CF5DA49}" type="sibTrans" cxnId="{1F6F6B20-7605-4A99-A9AC-E0D628FE22B8}">
      <dgm:prSet/>
      <dgm:spPr/>
      <dgm:t>
        <a:bodyPr/>
        <a:lstStyle/>
        <a:p>
          <a:endParaRPr lang="en-US"/>
        </a:p>
      </dgm:t>
    </dgm:pt>
    <dgm:pt modelId="{2FD9B3AB-15C8-499D-BE17-233FE7B34D37}" type="pres">
      <dgm:prSet presAssocID="{FD7107B0-82E3-45AF-B289-E464911A28BB}" presName="linear" presStyleCnt="0">
        <dgm:presLayoutVars>
          <dgm:dir/>
          <dgm:animLvl val="lvl"/>
          <dgm:resizeHandles val="exact"/>
        </dgm:presLayoutVars>
      </dgm:prSet>
      <dgm:spPr/>
      <dgm:t>
        <a:bodyPr/>
        <a:lstStyle/>
        <a:p>
          <a:endParaRPr lang="en-US"/>
        </a:p>
      </dgm:t>
    </dgm:pt>
    <dgm:pt modelId="{0F9DC59B-D0DA-4161-B8B7-7A2C6B690932}" type="pres">
      <dgm:prSet presAssocID="{6CE78E0B-6399-47E5-A9A5-606E18FC430C}" presName="parentLin" presStyleCnt="0"/>
      <dgm:spPr/>
      <dgm:t>
        <a:bodyPr/>
        <a:lstStyle/>
        <a:p>
          <a:endParaRPr lang="en-US"/>
        </a:p>
      </dgm:t>
    </dgm:pt>
    <dgm:pt modelId="{B976B660-BB8B-4695-9C03-9329B789043A}" type="pres">
      <dgm:prSet presAssocID="{6CE78E0B-6399-47E5-A9A5-606E18FC430C}" presName="parentLeftMargin" presStyleLbl="node1" presStyleIdx="0" presStyleCnt="1"/>
      <dgm:spPr/>
      <dgm:t>
        <a:bodyPr/>
        <a:lstStyle/>
        <a:p>
          <a:endParaRPr lang="en-US"/>
        </a:p>
      </dgm:t>
    </dgm:pt>
    <dgm:pt modelId="{66C68E40-C710-4767-940F-A1F47330F1DD}" type="pres">
      <dgm:prSet presAssocID="{6CE78E0B-6399-47E5-A9A5-606E18FC430C}" presName="parentText" presStyleLbl="node1" presStyleIdx="0" presStyleCnt="1">
        <dgm:presLayoutVars>
          <dgm:chMax val="0"/>
          <dgm:bulletEnabled val="1"/>
        </dgm:presLayoutVars>
      </dgm:prSet>
      <dgm:spPr/>
      <dgm:t>
        <a:bodyPr/>
        <a:lstStyle/>
        <a:p>
          <a:endParaRPr lang="en-US"/>
        </a:p>
      </dgm:t>
    </dgm:pt>
    <dgm:pt modelId="{2675D6DF-D902-4C47-AF3C-76FB57E6F136}" type="pres">
      <dgm:prSet presAssocID="{6CE78E0B-6399-47E5-A9A5-606E18FC430C}" presName="negativeSpace" presStyleCnt="0"/>
      <dgm:spPr/>
      <dgm:t>
        <a:bodyPr/>
        <a:lstStyle/>
        <a:p>
          <a:endParaRPr lang="en-US"/>
        </a:p>
      </dgm:t>
    </dgm:pt>
    <dgm:pt modelId="{D5F70FCE-48BE-452B-B1A7-64AACB6B2933}" type="pres">
      <dgm:prSet presAssocID="{6CE78E0B-6399-47E5-A9A5-606E18FC430C}" presName="childText" presStyleLbl="conFgAcc1" presStyleIdx="0" presStyleCnt="1">
        <dgm:presLayoutVars>
          <dgm:bulletEnabled val="1"/>
        </dgm:presLayoutVars>
      </dgm:prSet>
      <dgm:spPr/>
      <dgm:t>
        <a:bodyPr/>
        <a:lstStyle/>
        <a:p>
          <a:endParaRPr lang="en-US"/>
        </a:p>
      </dgm:t>
    </dgm:pt>
  </dgm:ptLst>
  <dgm:cxnLst>
    <dgm:cxn modelId="{520A8E1F-069E-4A5E-A57B-203411D10432}" srcId="{FD7107B0-82E3-45AF-B289-E464911A28BB}" destId="{6CE78E0B-6399-47E5-A9A5-606E18FC430C}" srcOrd="0" destOrd="0" parTransId="{5DD62E10-78F2-4D75-8E6F-8F3EFB05AB59}" sibTransId="{85C09E06-A95E-4D9F-A7ED-6A99F58BBD7C}"/>
    <dgm:cxn modelId="{4962479C-8443-4782-97C9-653AB8E155D6}" type="presOf" srcId="{6CE78E0B-6399-47E5-A9A5-606E18FC430C}" destId="{66C68E40-C710-4767-940F-A1F47330F1DD}" srcOrd="1" destOrd="0" presId="urn:microsoft.com/office/officeart/2005/8/layout/list1"/>
    <dgm:cxn modelId="{1F6F6B20-7605-4A99-A9AC-E0D628FE22B8}" srcId="{6CE78E0B-6399-47E5-A9A5-606E18FC430C}" destId="{6ABC1A40-AF1F-48F1-882B-5382D6AB79B2}" srcOrd="1" destOrd="0" parTransId="{7CF7E462-E76C-423C-9EE5-CF961FDB4A7D}" sibTransId="{2627ACA2-F2E3-4FF0-8EC2-BBC41CF5DA49}"/>
    <dgm:cxn modelId="{D50E26F8-9422-4BAA-B6EB-49A56858E2D6}" type="presOf" srcId="{FD7107B0-82E3-45AF-B289-E464911A28BB}" destId="{2FD9B3AB-15C8-499D-BE17-233FE7B34D37}" srcOrd="0" destOrd="0" presId="urn:microsoft.com/office/officeart/2005/8/layout/list1"/>
    <dgm:cxn modelId="{7B2A8A23-D28B-49CF-BD8C-7D23C5CF23CB}" type="presOf" srcId="{6CE78E0B-6399-47E5-A9A5-606E18FC430C}" destId="{B976B660-BB8B-4695-9C03-9329B789043A}" srcOrd="0" destOrd="0" presId="urn:microsoft.com/office/officeart/2005/8/layout/list1"/>
    <dgm:cxn modelId="{2E92000C-6A69-44C9-8102-6E7B11B9F580}" srcId="{6CE78E0B-6399-47E5-A9A5-606E18FC430C}" destId="{EDD60C53-D7E2-47A9-B57E-04CC4864FB6D}" srcOrd="0" destOrd="0" parTransId="{15EA7AB4-3FBA-416A-9EB9-C72C01A72082}" sibTransId="{0A8D2458-F41C-475C-9FD9-CF4164EFF050}"/>
    <dgm:cxn modelId="{5F13303D-805B-42A9-876A-7ADD7472CBBB}" type="presOf" srcId="{EDD60C53-D7E2-47A9-B57E-04CC4864FB6D}" destId="{D5F70FCE-48BE-452B-B1A7-64AACB6B2933}" srcOrd="0" destOrd="0" presId="urn:microsoft.com/office/officeart/2005/8/layout/list1"/>
    <dgm:cxn modelId="{F30B6F41-AE2F-44E9-88F3-C095D5C58B39}" type="presOf" srcId="{6ABC1A40-AF1F-48F1-882B-5382D6AB79B2}" destId="{D5F70FCE-48BE-452B-B1A7-64AACB6B2933}" srcOrd="0" destOrd="1" presId="urn:microsoft.com/office/officeart/2005/8/layout/list1"/>
    <dgm:cxn modelId="{A92EE5D8-C386-49DE-8F94-3058BACE6F96}" type="presParOf" srcId="{2FD9B3AB-15C8-499D-BE17-233FE7B34D37}" destId="{0F9DC59B-D0DA-4161-B8B7-7A2C6B690932}" srcOrd="0" destOrd="0" presId="urn:microsoft.com/office/officeart/2005/8/layout/list1"/>
    <dgm:cxn modelId="{FB4E841D-E8E0-4468-B564-AE3833C51659}" type="presParOf" srcId="{0F9DC59B-D0DA-4161-B8B7-7A2C6B690932}" destId="{B976B660-BB8B-4695-9C03-9329B789043A}" srcOrd="0" destOrd="0" presId="urn:microsoft.com/office/officeart/2005/8/layout/list1"/>
    <dgm:cxn modelId="{3761ED91-1EC2-4740-AE1C-A26988B91A10}" type="presParOf" srcId="{0F9DC59B-D0DA-4161-B8B7-7A2C6B690932}" destId="{66C68E40-C710-4767-940F-A1F47330F1DD}" srcOrd="1" destOrd="0" presId="urn:microsoft.com/office/officeart/2005/8/layout/list1"/>
    <dgm:cxn modelId="{9649E84B-810D-40C6-84CE-C880D611CC83}" type="presParOf" srcId="{2FD9B3AB-15C8-499D-BE17-233FE7B34D37}" destId="{2675D6DF-D902-4C47-AF3C-76FB57E6F136}" srcOrd="1" destOrd="0" presId="urn:microsoft.com/office/officeart/2005/8/layout/list1"/>
    <dgm:cxn modelId="{7F90D9FD-28E9-4980-A66E-3A5E491C56A8}" type="presParOf" srcId="{2FD9B3AB-15C8-499D-BE17-233FE7B34D37}" destId="{D5F70FCE-48BE-452B-B1A7-64AACB6B2933}" srcOrd="2"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D7107B0-82E3-45AF-B289-E464911A28BB}" type="doc">
      <dgm:prSet loTypeId="urn:microsoft.com/office/officeart/2005/8/layout/list1" loCatId="list" qsTypeId="urn:microsoft.com/office/officeart/2005/8/quickstyle/3d3" qsCatId="3D" csTypeId="urn:microsoft.com/office/officeart/2005/8/colors/colorful4" csCatId="colorful" phldr="1"/>
      <dgm:spPr/>
      <dgm:t>
        <a:bodyPr/>
        <a:lstStyle/>
        <a:p>
          <a:endParaRPr lang="en-US"/>
        </a:p>
      </dgm:t>
    </dgm:pt>
    <dgm:pt modelId="{6ABC1A40-AF1F-48F1-882B-5382D6AB79B2}">
      <dgm:prSet phldrT="[Text]" custT="1"/>
      <dgm:spPr/>
      <dgm:t>
        <a:bodyPr/>
        <a:lstStyle/>
        <a:p>
          <a:r>
            <a:rPr lang="en-US" sz="4400" dirty="0" smtClean="0"/>
            <a:t>Social Studies</a:t>
          </a:r>
          <a:endParaRPr lang="en-US" sz="4400" dirty="0"/>
        </a:p>
      </dgm:t>
    </dgm:pt>
    <dgm:pt modelId="{7CF7E462-E76C-423C-9EE5-CF961FDB4A7D}" type="parTrans" cxnId="{1F6F6B20-7605-4A99-A9AC-E0D628FE22B8}">
      <dgm:prSet/>
      <dgm:spPr/>
      <dgm:t>
        <a:bodyPr/>
        <a:lstStyle/>
        <a:p>
          <a:endParaRPr lang="en-US"/>
        </a:p>
      </dgm:t>
    </dgm:pt>
    <dgm:pt modelId="{2627ACA2-F2E3-4FF0-8EC2-BBC41CF5DA49}" type="sibTrans" cxnId="{1F6F6B20-7605-4A99-A9AC-E0D628FE22B8}">
      <dgm:prSet/>
      <dgm:spPr/>
      <dgm:t>
        <a:bodyPr/>
        <a:lstStyle/>
        <a:p>
          <a:endParaRPr lang="en-US"/>
        </a:p>
      </dgm:t>
    </dgm:pt>
    <dgm:pt modelId="{5816CA43-F7D9-4C95-980F-252A3B79EEA0}">
      <dgm:prSet phldrT="[Text]" custT="1"/>
      <dgm:spPr/>
      <dgm:t>
        <a:bodyPr/>
        <a:lstStyle/>
        <a:p>
          <a:r>
            <a:rPr lang="en-US" sz="3600" dirty="0" smtClean="0"/>
            <a:t>Review on past industries impact on our environment.</a:t>
          </a:r>
          <a:endParaRPr lang="en-US" sz="3600" dirty="0"/>
        </a:p>
      </dgm:t>
    </dgm:pt>
    <dgm:pt modelId="{EEA50924-6FFF-4A5B-9EF5-A54E9AEBDC1B}" type="parTrans" cxnId="{FDFD477A-D4F3-4059-A14D-C21CF94815D1}">
      <dgm:prSet/>
      <dgm:spPr/>
      <dgm:t>
        <a:bodyPr/>
        <a:lstStyle/>
        <a:p>
          <a:endParaRPr lang="en-US"/>
        </a:p>
      </dgm:t>
    </dgm:pt>
    <dgm:pt modelId="{6C332043-61C8-46DE-876C-2C10C1840A0A}" type="sibTrans" cxnId="{FDFD477A-D4F3-4059-A14D-C21CF94815D1}">
      <dgm:prSet/>
      <dgm:spPr/>
      <dgm:t>
        <a:bodyPr/>
        <a:lstStyle/>
        <a:p>
          <a:endParaRPr lang="en-US"/>
        </a:p>
      </dgm:t>
    </dgm:pt>
    <dgm:pt modelId="{E4E372E3-E328-4478-8E8D-A1952B2370F3}">
      <dgm:prSet phldrT="[Text]" custT="1"/>
      <dgm:spPr/>
      <dgm:t>
        <a:bodyPr/>
        <a:lstStyle/>
        <a:p>
          <a:r>
            <a:rPr lang="en-US" sz="3600" dirty="0" smtClean="0"/>
            <a:t>Group debate and report the impact of various energy sources on society. </a:t>
          </a:r>
          <a:endParaRPr lang="en-US" sz="3600" dirty="0"/>
        </a:p>
      </dgm:t>
    </dgm:pt>
    <dgm:pt modelId="{CC4D58A6-E0A5-42FB-A912-A833AFB577AB}" type="parTrans" cxnId="{8DD00159-2446-44BF-9364-3DCBA5A5FB10}">
      <dgm:prSet/>
      <dgm:spPr/>
      <dgm:t>
        <a:bodyPr/>
        <a:lstStyle/>
        <a:p>
          <a:endParaRPr lang="en-US"/>
        </a:p>
      </dgm:t>
    </dgm:pt>
    <dgm:pt modelId="{942282F4-00CF-4197-99E0-CAFD0D35EA79}" type="sibTrans" cxnId="{8DD00159-2446-44BF-9364-3DCBA5A5FB10}">
      <dgm:prSet/>
      <dgm:spPr/>
      <dgm:t>
        <a:bodyPr/>
        <a:lstStyle/>
        <a:p>
          <a:endParaRPr lang="en-US"/>
        </a:p>
      </dgm:t>
    </dgm:pt>
    <dgm:pt modelId="{2FD9B3AB-15C8-499D-BE17-233FE7B34D37}" type="pres">
      <dgm:prSet presAssocID="{FD7107B0-82E3-45AF-B289-E464911A28BB}" presName="linear" presStyleCnt="0">
        <dgm:presLayoutVars>
          <dgm:dir/>
          <dgm:animLvl val="lvl"/>
          <dgm:resizeHandles val="exact"/>
        </dgm:presLayoutVars>
      </dgm:prSet>
      <dgm:spPr/>
      <dgm:t>
        <a:bodyPr/>
        <a:lstStyle/>
        <a:p>
          <a:endParaRPr lang="en-US"/>
        </a:p>
      </dgm:t>
    </dgm:pt>
    <dgm:pt modelId="{047FD7FF-E075-48A6-8927-18D31032E33B}" type="pres">
      <dgm:prSet presAssocID="{6ABC1A40-AF1F-48F1-882B-5382D6AB79B2}" presName="parentLin" presStyleCnt="0"/>
      <dgm:spPr/>
      <dgm:t>
        <a:bodyPr/>
        <a:lstStyle/>
        <a:p>
          <a:endParaRPr lang="en-US"/>
        </a:p>
      </dgm:t>
    </dgm:pt>
    <dgm:pt modelId="{EA687861-3D50-4650-AB6B-0ECD782FDBF5}" type="pres">
      <dgm:prSet presAssocID="{6ABC1A40-AF1F-48F1-882B-5382D6AB79B2}" presName="parentLeftMargin" presStyleLbl="node1" presStyleIdx="0" presStyleCnt="1"/>
      <dgm:spPr/>
      <dgm:t>
        <a:bodyPr/>
        <a:lstStyle/>
        <a:p>
          <a:endParaRPr lang="en-US"/>
        </a:p>
      </dgm:t>
    </dgm:pt>
    <dgm:pt modelId="{B115E052-A1E3-4A1F-B7E2-E02EDBE8B3EF}" type="pres">
      <dgm:prSet presAssocID="{6ABC1A40-AF1F-48F1-882B-5382D6AB79B2}" presName="parentText" presStyleLbl="node1" presStyleIdx="0" presStyleCnt="1">
        <dgm:presLayoutVars>
          <dgm:chMax val="0"/>
          <dgm:bulletEnabled val="1"/>
        </dgm:presLayoutVars>
      </dgm:prSet>
      <dgm:spPr/>
      <dgm:t>
        <a:bodyPr/>
        <a:lstStyle/>
        <a:p>
          <a:endParaRPr lang="en-US"/>
        </a:p>
      </dgm:t>
    </dgm:pt>
    <dgm:pt modelId="{0369AF52-B2FA-4B6D-8701-A023D1133EDF}" type="pres">
      <dgm:prSet presAssocID="{6ABC1A40-AF1F-48F1-882B-5382D6AB79B2}" presName="negativeSpace" presStyleCnt="0"/>
      <dgm:spPr/>
      <dgm:t>
        <a:bodyPr/>
        <a:lstStyle/>
        <a:p>
          <a:endParaRPr lang="en-US"/>
        </a:p>
      </dgm:t>
    </dgm:pt>
    <dgm:pt modelId="{597B1EAE-D2D9-4ACA-AF22-10D5E3310B6E}" type="pres">
      <dgm:prSet presAssocID="{6ABC1A40-AF1F-48F1-882B-5382D6AB79B2}" presName="childText" presStyleLbl="conFgAcc1" presStyleIdx="0" presStyleCnt="1">
        <dgm:presLayoutVars>
          <dgm:bulletEnabled val="1"/>
        </dgm:presLayoutVars>
      </dgm:prSet>
      <dgm:spPr/>
      <dgm:t>
        <a:bodyPr/>
        <a:lstStyle/>
        <a:p>
          <a:endParaRPr lang="en-US"/>
        </a:p>
      </dgm:t>
    </dgm:pt>
  </dgm:ptLst>
  <dgm:cxnLst>
    <dgm:cxn modelId="{D8005C3A-4E7A-420E-B448-5CD0B562D171}" type="presOf" srcId="{E4E372E3-E328-4478-8E8D-A1952B2370F3}" destId="{597B1EAE-D2D9-4ACA-AF22-10D5E3310B6E}" srcOrd="0" destOrd="1" presId="urn:microsoft.com/office/officeart/2005/8/layout/list1"/>
    <dgm:cxn modelId="{1F6F6B20-7605-4A99-A9AC-E0D628FE22B8}" srcId="{FD7107B0-82E3-45AF-B289-E464911A28BB}" destId="{6ABC1A40-AF1F-48F1-882B-5382D6AB79B2}" srcOrd="0" destOrd="0" parTransId="{7CF7E462-E76C-423C-9EE5-CF961FDB4A7D}" sibTransId="{2627ACA2-F2E3-4FF0-8EC2-BBC41CF5DA49}"/>
    <dgm:cxn modelId="{C0B14036-19DC-4B3F-8B07-B237AF673DBF}" type="presOf" srcId="{6ABC1A40-AF1F-48F1-882B-5382D6AB79B2}" destId="{B115E052-A1E3-4A1F-B7E2-E02EDBE8B3EF}" srcOrd="1" destOrd="0" presId="urn:microsoft.com/office/officeart/2005/8/layout/list1"/>
    <dgm:cxn modelId="{FDFD477A-D4F3-4059-A14D-C21CF94815D1}" srcId="{6ABC1A40-AF1F-48F1-882B-5382D6AB79B2}" destId="{5816CA43-F7D9-4C95-980F-252A3B79EEA0}" srcOrd="0" destOrd="0" parTransId="{EEA50924-6FFF-4A5B-9EF5-A54E9AEBDC1B}" sibTransId="{6C332043-61C8-46DE-876C-2C10C1840A0A}"/>
    <dgm:cxn modelId="{43B83E42-9C74-4B3C-BACE-10B8B680DA6A}" type="presOf" srcId="{6ABC1A40-AF1F-48F1-882B-5382D6AB79B2}" destId="{EA687861-3D50-4650-AB6B-0ECD782FDBF5}" srcOrd="0" destOrd="0" presId="urn:microsoft.com/office/officeart/2005/8/layout/list1"/>
    <dgm:cxn modelId="{198879BE-88DE-4273-B8A2-ED248B2C3F15}" type="presOf" srcId="{5816CA43-F7D9-4C95-980F-252A3B79EEA0}" destId="{597B1EAE-D2D9-4ACA-AF22-10D5E3310B6E}" srcOrd="0" destOrd="0" presId="urn:microsoft.com/office/officeart/2005/8/layout/list1"/>
    <dgm:cxn modelId="{8DD00159-2446-44BF-9364-3DCBA5A5FB10}" srcId="{6ABC1A40-AF1F-48F1-882B-5382D6AB79B2}" destId="{E4E372E3-E328-4478-8E8D-A1952B2370F3}" srcOrd="1" destOrd="0" parTransId="{CC4D58A6-E0A5-42FB-A912-A833AFB577AB}" sibTransId="{942282F4-00CF-4197-99E0-CAFD0D35EA79}"/>
    <dgm:cxn modelId="{0BD14911-5B66-4AA0-8E43-3125F51B01B5}" type="presOf" srcId="{FD7107B0-82E3-45AF-B289-E464911A28BB}" destId="{2FD9B3AB-15C8-499D-BE17-233FE7B34D37}" srcOrd="0" destOrd="0" presId="urn:microsoft.com/office/officeart/2005/8/layout/list1"/>
    <dgm:cxn modelId="{6535617F-41E1-4128-858A-60D229D8D094}" type="presParOf" srcId="{2FD9B3AB-15C8-499D-BE17-233FE7B34D37}" destId="{047FD7FF-E075-48A6-8927-18D31032E33B}" srcOrd="0" destOrd="0" presId="urn:microsoft.com/office/officeart/2005/8/layout/list1"/>
    <dgm:cxn modelId="{5073CA26-D225-4555-9F8E-4A6D71FFACD6}" type="presParOf" srcId="{047FD7FF-E075-48A6-8927-18D31032E33B}" destId="{EA687861-3D50-4650-AB6B-0ECD782FDBF5}" srcOrd="0" destOrd="0" presId="urn:microsoft.com/office/officeart/2005/8/layout/list1"/>
    <dgm:cxn modelId="{FD155608-9BC2-498A-9E6A-132B74CA65DB}" type="presParOf" srcId="{047FD7FF-E075-48A6-8927-18D31032E33B}" destId="{B115E052-A1E3-4A1F-B7E2-E02EDBE8B3EF}" srcOrd="1" destOrd="0" presId="urn:microsoft.com/office/officeart/2005/8/layout/list1"/>
    <dgm:cxn modelId="{E2E29AA3-45ED-4F9F-8F17-F9E0B7A42EAA}" type="presParOf" srcId="{2FD9B3AB-15C8-499D-BE17-233FE7B34D37}" destId="{0369AF52-B2FA-4B6D-8701-A023D1133EDF}" srcOrd="1" destOrd="0" presId="urn:microsoft.com/office/officeart/2005/8/layout/list1"/>
    <dgm:cxn modelId="{32BD4352-77DE-491E-85C8-8A936B38DC78}" type="presParOf" srcId="{2FD9B3AB-15C8-499D-BE17-233FE7B34D37}" destId="{597B1EAE-D2D9-4ACA-AF22-10D5E3310B6E}" srcOrd="2"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smtClean="0"/>
            </a:lvl1pPr>
          </a:lstStyle>
          <a:p>
            <a:pPr>
              <a:defRPr/>
            </a:pPr>
            <a:fld id="{159DA84D-34E8-4D57-ACEA-534CB7E98231}" type="datetimeFigureOut">
              <a:rPr lang="en-US"/>
              <a:pPr>
                <a:defRPr/>
              </a:pPr>
              <a:t>1/8/2012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smtClean="0"/>
            </a:lvl1pPr>
          </a:lstStyle>
          <a:p>
            <a:pPr>
              <a:defRPr/>
            </a:pPr>
            <a:fld id="{D95010BE-65A8-4557-BCBE-B6E77E48A20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pitchFamily="34" charset="0"/>
              </a:defRPr>
            </a:lvl1pPr>
          </a:lstStyle>
          <a:p>
            <a:pPr>
              <a:defRPr/>
            </a:pPr>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pitchFamily="34" charset="0"/>
              </a:defRPr>
            </a:lvl1pPr>
          </a:lstStyle>
          <a:p>
            <a:pPr>
              <a:defRPr/>
            </a:pPr>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pitchFamily="34" charset="0"/>
              </a:defRPr>
            </a:lvl1pPr>
          </a:lstStyle>
          <a:p>
            <a:pPr>
              <a:defRPr/>
            </a:pPr>
            <a:fld id="{F80A3FAD-45B8-4C6C-928B-605C9C6FA17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a:ln/>
        </p:spPr>
        <p:txBody>
          <a:bodyPr/>
          <a:lstStyle/>
          <a:p>
            <a:endParaRPr lang="en-US" smtClean="0">
              <a:latin typeface="Arial" charset="0"/>
            </a:endParaRPr>
          </a:p>
        </p:txBody>
      </p:sp>
      <p:sp>
        <p:nvSpPr>
          <p:cNvPr id="16387" name="Slide Number Placeholder 3"/>
          <p:cNvSpPr>
            <a:spLocks noGrp="1"/>
          </p:cNvSpPr>
          <p:nvPr>
            <p:ph type="sldNum" sz="quarter" idx="5"/>
          </p:nvPr>
        </p:nvSpPr>
        <p:spPr>
          <a:noFill/>
        </p:spPr>
        <p:txBody>
          <a:bodyPr/>
          <a:lstStyle/>
          <a:p>
            <a:fld id="{7AB8A37E-4234-4D1B-992A-4B3BC201E75A}" type="slidenum">
              <a:rPr lang="en-US" smtClean="0">
                <a:latin typeface="Arial" charset="0"/>
              </a:rPr>
              <a:pPr/>
              <a:t>1</a:t>
            </a:fld>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a:ln/>
        </p:spPr>
        <p:txBody>
          <a:bodyPr/>
          <a:lstStyle/>
          <a:p>
            <a:r>
              <a:rPr lang="en-US" smtClean="0">
                <a:latin typeface="Arial" charset="0"/>
              </a:rPr>
              <a:t>Students will choose a role and have a specific task based on this role.  We will have a class presentation where each student will present their individual part.  Finally we will take a Class Vote on which house we think is the house of the future.</a:t>
            </a:r>
          </a:p>
        </p:txBody>
      </p:sp>
      <p:sp>
        <p:nvSpPr>
          <p:cNvPr id="34819" name="Slide Number Placeholder 3"/>
          <p:cNvSpPr>
            <a:spLocks noGrp="1"/>
          </p:cNvSpPr>
          <p:nvPr>
            <p:ph type="sldNum" sz="quarter" idx="5"/>
          </p:nvPr>
        </p:nvSpPr>
        <p:spPr>
          <a:noFill/>
        </p:spPr>
        <p:txBody>
          <a:bodyPr/>
          <a:lstStyle/>
          <a:p>
            <a:fld id="{2AE02FFB-4E34-4EE3-ACE6-BA58A3AD159D}" type="slidenum">
              <a:rPr lang="en-US" smtClean="0">
                <a:latin typeface="Arial" charset="0"/>
              </a:rPr>
              <a:pPr/>
              <a:t>10</a:t>
            </a:fld>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ln/>
        </p:spPr>
      </p:sp>
      <p:sp>
        <p:nvSpPr>
          <p:cNvPr id="36866" name="Notes Placeholder 2"/>
          <p:cNvSpPr>
            <a:spLocks noGrp="1"/>
          </p:cNvSpPr>
          <p:nvPr>
            <p:ph type="body" idx="1"/>
          </p:nvPr>
        </p:nvSpPr>
        <p:spPr>
          <a:noFill/>
          <a:ln/>
        </p:spPr>
        <p:txBody>
          <a:bodyPr/>
          <a:lstStyle/>
          <a:p>
            <a:r>
              <a:rPr lang="en-US" smtClean="0">
                <a:latin typeface="Arial" charset="0"/>
              </a:rPr>
              <a:t>Hopefully as my students grow up the pie will shift and the environmental impacts will lessen.</a:t>
            </a:r>
          </a:p>
        </p:txBody>
      </p:sp>
      <p:sp>
        <p:nvSpPr>
          <p:cNvPr id="36867" name="Slide Number Placeholder 3"/>
          <p:cNvSpPr>
            <a:spLocks noGrp="1"/>
          </p:cNvSpPr>
          <p:nvPr>
            <p:ph type="sldNum" sz="quarter" idx="5"/>
          </p:nvPr>
        </p:nvSpPr>
        <p:spPr>
          <a:noFill/>
        </p:spPr>
        <p:txBody>
          <a:bodyPr/>
          <a:lstStyle/>
          <a:p>
            <a:fld id="{1E8F2B00-7D8A-4A7E-91CA-4EB35C4010CD}" type="slidenum">
              <a:rPr lang="en-US" smtClean="0">
                <a:latin typeface="Arial" charset="0"/>
              </a:rPr>
              <a:pPr/>
              <a:t>11</a:t>
            </a:fld>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ln/>
        </p:spPr>
      </p:sp>
      <p:sp>
        <p:nvSpPr>
          <p:cNvPr id="40962" name="Notes Placeholder 2"/>
          <p:cNvSpPr>
            <a:spLocks noGrp="1"/>
          </p:cNvSpPr>
          <p:nvPr>
            <p:ph type="body" idx="1"/>
          </p:nvPr>
        </p:nvSpPr>
        <p:spPr>
          <a:noFill/>
          <a:ln/>
        </p:spPr>
        <p:txBody>
          <a:bodyPr/>
          <a:lstStyle/>
          <a:p>
            <a:r>
              <a:rPr lang="en-US" i="1" smtClean="0">
                <a:latin typeface="Arial" charset="0"/>
              </a:rPr>
              <a:t>It is expected that students will: </a:t>
            </a:r>
          </a:p>
          <a:p>
            <a:r>
              <a:rPr lang="en-US" smtClean="0">
                <a:latin typeface="Arial" charset="0"/>
              </a:rPr>
              <a:t>Identify and categorize energy sources as nonrenewable, renewable, or inexhaustible.</a:t>
            </a:r>
          </a:p>
          <a:p>
            <a:r>
              <a:rPr lang="en-US" smtClean="0">
                <a:latin typeface="Arial" charset="0"/>
              </a:rPr>
              <a:t>Create and deliver a presentation to explain a specific energy source.</a:t>
            </a:r>
          </a:p>
          <a:p>
            <a:r>
              <a:rPr lang="en-US" smtClean="0">
                <a:latin typeface="Arial" charset="0"/>
              </a:rPr>
              <a:t>Calculate work and power.</a:t>
            </a:r>
          </a:p>
          <a:p>
            <a:r>
              <a:rPr lang="en-US" smtClean="0">
                <a:latin typeface="Arial" charset="0"/>
              </a:rPr>
              <a:t>Calculate power in a system that converts energy from electrical to mechanical.</a:t>
            </a:r>
          </a:p>
          <a:p>
            <a:r>
              <a:rPr lang="en-US" smtClean="0">
                <a:latin typeface="Arial" charset="0"/>
              </a:rPr>
              <a:t>Calculate circuit resistance, current, and voltage using Ohm’s law.</a:t>
            </a:r>
          </a:p>
          <a:p>
            <a:endParaRPr lang="en-US" smtClean="0">
              <a:latin typeface="Arial" charset="0"/>
            </a:endParaRPr>
          </a:p>
        </p:txBody>
      </p:sp>
      <p:sp>
        <p:nvSpPr>
          <p:cNvPr id="40963" name="Slide Number Placeholder 3"/>
          <p:cNvSpPr>
            <a:spLocks noGrp="1"/>
          </p:cNvSpPr>
          <p:nvPr>
            <p:ph type="sldNum" sz="quarter" idx="5"/>
          </p:nvPr>
        </p:nvSpPr>
        <p:spPr>
          <a:noFill/>
        </p:spPr>
        <p:txBody>
          <a:bodyPr/>
          <a:lstStyle/>
          <a:p>
            <a:fld id="{BD43E785-946D-44CE-80E1-DA0204E5A1B1}" type="slidenum">
              <a:rPr lang="en-US" smtClean="0">
                <a:latin typeface="Arial" charset="0"/>
              </a:rPr>
              <a:pPr/>
              <a:t>14</a:t>
            </a:fld>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p:spPr>
        <p:txBody>
          <a:bodyPr/>
          <a:lstStyle/>
          <a:p>
            <a:r>
              <a:rPr lang="en-US" smtClean="0">
                <a:latin typeface="Arial" charset="0"/>
              </a:rPr>
              <a:t>Name, school, pete, love teaching energy because my students have never though about it before  and are always amazed at what they learn about the world.</a:t>
            </a:r>
          </a:p>
        </p:txBody>
      </p:sp>
      <p:sp>
        <p:nvSpPr>
          <p:cNvPr id="18435" name="Slide Number Placeholder 3"/>
          <p:cNvSpPr>
            <a:spLocks noGrp="1"/>
          </p:cNvSpPr>
          <p:nvPr>
            <p:ph type="sldNum" sz="quarter" idx="5"/>
          </p:nvPr>
        </p:nvSpPr>
        <p:spPr>
          <a:noFill/>
        </p:spPr>
        <p:txBody>
          <a:bodyPr/>
          <a:lstStyle/>
          <a:p>
            <a:fld id="{16C9B41E-9B21-4FDA-BED6-912AC0550F59}" type="slidenum">
              <a:rPr lang="en-US" smtClean="0">
                <a:latin typeface="Arial" charset="0"/>
              </a:rPr>
              <a:pPr/>
              <a:t>2</a:t>
            </a:fld>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a:ln/>
        </p:spPr>
      </p:sp>
      <p:sp>
        <p:nvSpPr>
          <p:cNvPr id="50178" name="Notes Placeholder 2"/>
          <p:cNvSpPr>
            <a:spLocks noGrp="1"/>
          </p:cNvSpPr>
          <p:nvPr>
            <p:ph type="body" idx="1"/>
          </p:nvPr>
        </p:nvSpPr>
        <p:spPr>
          <a:noFill/>
          <a:ln/>
        </p:spPr>
        <p:txBody>
          <a:bodyPr/>
          <a:lstStyle/>
          <a:p>
            <a:r>
              <a:rPr lang="en-US" i="1" smtClean="0">
                <a:latin typeface="Arial" charset="0"/>
              </a:rPr>
              <a:t>It is expected that students will: </a:t>
            </a:r>
          </a:p>
          <a:p>
            <a:r>
              <a:rPr lang="en-US" smtClean="0">
                <a:latin typeface="Arial" charset="0"/>
              </a:rPr>
              <a:t>Identify and categorize energy sources as nonrenewable, renewable, or inexhaustible.</a:t>
            </a:r>
          </a:p>
          <a:p>
            <a:r>
              <a:rPr lang="en-US" smtClean="0">
                <a:latin typeface="Arial" charset="0"/>
              </a:rPr>
              <a:t>Create and deliver a presentation to explain a specific energy source.</a:t>
            </a:r>
          </a:p>
          <a:p>
            <a:r>
              <a:rPr lang="en-US" smtClean="0">
                <a:latin typeface="Arial" charset="0"/>
              </a:rPr>
              <a:t>Calculate work and power.</a:t>
            </a:r>
          </a:p>
          <a:p>
            <a:r>
              <a:rPr lang="en-US" smtClean="0">
                <a:latin typeface="Arial" charset="0"/>
              </a:rPr>
              <a:t>Calculate power in a system that converts energy from electrical to mechanical.</a:t>
            </a:r>
          </a:p>
          <a:p>
            <a:r>
              <a:rPr lang="en-US" smtClean="0">
                <a:latin typeface="Arial" charset="0"/>
              </a:rPr>
              <a:t>Calculate circuit resistance, current, and voltage using Ohm’s law.</a:t>
            </a:r>
          </a:p>
          <a:p>
            <a:endParaRPr lang="en-US" smtClean="0">
              <a:latin typeface="Arial" charset="0"/>
            </a:endParaRPr>
          </a:p>
        </p:txBody>
      </p:sp>
      <p:sp>
        <p:nvSpPr>
          <p:cNvPr id="50179" name="Slide Number Placeholder 3"/>
          <p:cNvSpPr>
            <a:spLocks noGrp="1"/>
          </p:cNvSpPr>
          <p:nvPr>
            <p:ph type="sldNum" sz="quarter" idx="5"/>
          </p:nvPr>
        </p:nvSpPr>
        <p:spPr>
          <a:noFill/>
        </p:spPr>
        <p:txBody>
          <a:bodyPr/>
          <a:lstStyle/>
          <a:p>
            <a:fld id="{D2D905B2-DA84-460A-A21A-7E5C04084580}" type="slidenum">
              <a:rPr lang="en-US" smtClean="0">
                <a:latin typeface="Arial" charset="0"/>
              </a:rPr>
              <a:pPr/>
              <a:t>22</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p:spPr>
        <p:txBody>
          <a:bodyPr/>
          <a:lstStyle/>
          <a:p>
            <a:r>
              <a:rPr lang="en-US" smtClean="0">
                <a:latin typeface="Arial" charset="0"/>
              </a:rPr>
              <a:t>Renewable only made up 7% of America’s energy in 2008.  Most of the energy America uses (the other 93%) comes from non renewable sources like petroleum, natural gas, and coal.  Nonrenewable sources cannot be replaced when used.  so why would we study them?  </a:t>
            </a:r>
          </a:p>
        </p:txBody>
      </p:sp>
      <p:sp>
        <p:nvSpPr>
          <p:cNvPr id="20483" name="Slide Number Placeholder 3"/>
          <p:cNvSpPr>
            <a:spLocks noGrp="1"/>
          </p:cNvSpPr>
          <p:nvPr>
            <p:ph type="sldNum" sz="quarter" idx="5"/>
          </p:nvPr>
        </p:nvSpPr>
        <p:spPr>
          <a:noFill/>
        </p:spPr>
        <p:txBody>
          <a:bodyPr/>
          <a:lstStyle/>
          <a:p>
            <a:fld id="{BB5B502B-3C88-4972-BE78-54835F63BBDE}" type="slidenum">
              <a:rPr lang="en-US" smtClean="0">
                <a:latin typeface="Arial" charset="0"/>
              </a:rPr>
              <a:pPr/>
              <a:t>3</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p:spPr>
        <p:txBody>
          <a:bodyPr/>
          <a:lstStyle/>
          <a:p>
            <a:r>
              <a:rPr lang="en-US" smtClean="0">
                <a:latin typeface="Arial" charset="0"/>
              </a:rPr>
              <a:t>We use majority nonrenewable, but increasingly Americans are being made aware of the environmental impact of these sources.  As nonrenewable sources become more scare, their effects become greater.  Students see these images in the news and want to do something to help. America is at an energy crossroad. As a nation, we are dependent on fossil fuels at a time of growing demand and dwindling supply. Meanwhile, fossil fuel use continues to impose massive environmental and economic costs. Students in my class are not going to be able to depend as heavily on nonrewables as in the past.  It is important they learn about the new technologies that will be increasing in the future</a:t>
            </a:r>
          </a:p>
        </p:txBody>
      </p:sp>
      <p:sp>
        <p:nvSpPr>
          <p:cNvPr id="22531" name="Slide Number Placeholder 3"/>
          <p:cNvSpPr>
            <a:spLocks noGrp="1"/>
          </p:cNvSpPr>
          <p:nvPr>
            <p:ph type="sldNum" sz="quarter" idx="5"/>
          </p:nvPr>
        </p:nvSpPr>
        <p:spPr>
          <a:noFill/>
        </p:spPr>
        <p:txBody>
          <a:bodyPr/>
          <a:lstStyle/>
          <a:p>
            <a:fld id="{EABE019F-488F-4458-85FA-2F76D8261075}" type="slidenum">
              <a:rPr lang="en-US" smtClean="0">
                <a:latin typeface="Arial" charset="0"/>
              </a:rPr>
              <a:pPr/>
              <a:t>4</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a:ln/>
        </p:spPr>
        <p:txBody>
          <a:bodyPr/>
          <a:lstStyle/>
          <a:p>
            <a:r>
              <a:rPr lang="en-US" smtClean="0">
                <a:latin typeface="Arial" charset="0"/>
              </a:rPr>
              <a:t>My lesson will focus on students learning about the other renewable sources and then picking their favorite to build a house from.  Students will apply electrical engineering by figuring out how much energy is needed to power a house.  They will also role play careers in building the house and determine how their their homes would impact the environment</a:t>
            </a:r>
          </a:p>
        </p:txBody>
      </p:sp>
      <p:sp>
        <p:nvSpPr>
          <p:cNvPr id="24579" name="Slide Number Placeholder 3"/>
          <p:cNvSpPr>
            <a:spLocks noGrp="1"/>
          </p:cNvSpPr>
          <p:nvPr>
            <p:ph type="sldNum" sz="quarter" idx="5"/>
          </p:nvPr>
        </p:nvSpPr>
        <p:spPr>
          <a:noFill/>
        </p:spPr>
        <p:txBody>
          <a:bodyPr/>
          <a:lstStyle/>
          <a:p>
            <a:fld id="{86A7AD9C-2BDC-4FC6-848A-8B6B21B162CE}" type="slidenum">
              <a:rPr lang="en-US" smtClean="0">
                <a:latin typeface="Arial" charset="0"/>
              </a:rPr>
              <a:pPr/>
              <a:t>5</a:t>
            </a:fld>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p:spPr>
        <p:txBody>
          <a:bodyPr/>
          <a:lstStyle/>
          <a:p>
            <a:r>
              <a:rPr lang="en-US" smtClean="0">
                <a:latin typeface="Arial" charset="0"/>
              </a:rPr>
              <a:t>When you ask students where electricity comes from they inevitably will tell you it comes from the switch or outlet at their house.  Sixth graders are often shocked that when they turn on their lights it is because somewhere coal is being burned.  Though nationally the percentage of electricity from coal is 54%, in Ohio that percentage is much larger.   The goal of my lesson is to first teach students how we get energy but then convince them that there are better, cleaner ways.  </a:t>
            </a:r>
          </a:p>
        </p:txBody>
      </p:sp>
      <p:sp>
        <p:nvSpPr>
          <p:cNvPr id="26627" name="Slide Number Placeholder 3"/>
          <p:cNvSpPr>
            <a:spLocks noGrp="1"/>
          </p:cNvSpPr>
          <p:nvPr>
            <p:ph type="sldNum" sz="quarter" idx="5"/>
          </p:nvPr>
        </p:nvSpPr>
        <p:spPr>
          <a:noFill/>
        </p:spPr>
        <p:txBody>
          <a:bodyPr/>
          <a:lstStyle/>
          <a:p>
            <a:fld id="{92040D18-F8E4-4575-B30B-035C61988D01}" type="slidenum">
              <a:rPr lang="en-US" smtClean="0">
                <a:latin typeface="Arial" charset="0"/>
              </a:rPr>
              <a:pPr/>
              <a:t>6</a:t>
            </a:fld>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r>
              <a:rPr lang="en-US" smtClean="0">
                <a:latin typeface="Arial" charset="0"/>
              </a:rPr>
              <a:t>Once students know where electricity comes from and what resources are used to make that electricity, I will have them calculate their carbon footprint to illustrate how many resources they as an individual consume.  This website is great because it also compares each students resource consumption with those of other countries and students really do see the as Americans we consume more resources that most other countries.</a:t>
            </a:r>
          </a:p>
        </p:txBody>
      </p:sp>
      <p:sp>
        <p:nvSpPr>
          <p:cNvPr id="28675" name="Slide Number Placeholder 3"/>
          <p:cNvSpPr>
            <a:spLocks noGrp="1"/>
          </p:cNvSpPr>
          <p:nvPr>
            <p:ph type="sldNum" sz="quarter" idx="5"/>
          </p:nvPr>
        </p:nvSpPr>
        <p:spPr>
          <a:noFill/>
        </p:spPr>
        <p:txBody>
          <a:bodyPr/>
          <a:lstStyle/>
          <a:p>
            <a:fld id="{91ECEF90-097C-488B-941B-6A2DB7BAFF66}" type="slidenum">
              <a:rPr lang="en-US" smtClean="0">
                <a:latin typeface="Arial" charset="0"/>
              </a:rPr>
              <a:pPr/>
              <a:t>7</a:t>
            </a:fld>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p:spPr>
        <p:txBody>
          <a:bodyPr/>
          <a:lstStyle/>
          <a:p>
            <a:r>
              <a:rPr lang="en-US" smtClean="0">
                <a:latin typeface="Arial" charset="0"/>
              </a:rPr>
              <a:t>Once students learn how many resources they are using, next they will get to explore stations of other ways to produce electricity without burning coal or drilling for oil.  Stations will include solar cell, hydrogen fuel cell car, windmill toy, etc.  Once they’ve had a chance to explore the new technology they will research current data</a:t>
            </a:r>
          </a:p>
        </p:txBody>
      </p:sp>
      <p:sp>
        <p:nvSpPr>
          <p:cNvPr id="30723" name="Slide Number Placeholder 3"/>
          <p:cNvSpPr>
            <a:spLocks noGrp="1"/>
          </p:cNvSpPr>
          <p:nvPr>
            <p:ph type="sldNum" sz="quarter" idx="5"/>
          </p:nvPr>
        </p:nvSpPr>
        <p:spPr>
          <a:noFill/>
        </p:spPr>
        <p:txBody>
          <a:bodyPr/>
          <a:lstStyle/>
          <a:p>
            <a:fld id="{68A12E81-A9CA-4067-B6E3-DADE31BD973C}" type="slidenum">
              <a:rPr lang="en-US" smtClean="0">
                <a:latin typeface="Arial" charset="0"/>
              </a:rPr>
              <a:pPr/>
              <a:t>8</a:t>
            </a:fld>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a:ln/>
        </p:spPr>
        <p:txBody>
          <a:bodyPr/>
          <a:lstStyle/>
          <a:p>
            <a:r>
              <a:rPr lang="en-US" smtClean="0">
                <a:latin typeface="Arial" charset="0"/>
              </a:rPr>
              <a:t>Finally, students will use everything they’ve learned to create their own house of the future.  Students will pick their favorite source to power a house.</a:t>
            </a:r>
          </a:p>
        </p:txBody>
      </p:sp>
      <p:sp>
        <p:nvSpPr>
          <p:cNvPr id="32771" name="Slide Number Placeholder 3"/>
          <p:cNvSpPr>
            <a:spLocks noGrp="1"/>
          </p:cNvSpPr>
          <p:nvPr>
            <p:ph type="sldNum" sz="quarter" idx="5"/>
          </p:nvPr>
        </p:nvSpPr>
        <p:spPr>
          <a:noFill/>
        </p:spPr>
        <p:txBody>
          <a:bodyPr/>
          <a:lstStyle/>
          <a:p>
            <a:fld id="{EFF8A222-E90F-4F4A-9C16-932B968B096D}" type="slidenum">
              <a:rPr lang="en-US" smtClean="0">
                <a:latin typeface="Arial" charset="0"/>
              </a:rPr>
              <a:pPr/>
              <a:t>9</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920277-AAF2-4C5E-AB63-49236F57740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7F9C4B-E9ED-4400-8D79-057B16E1543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8522A0-C67F-4C7A-8A15-24C8AF3A819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96A534-4484-4537-90D6-7ED35C02166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BD5554-F167-493E-8EDE-65DD620972A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9098D2-9812-406B-A1EE-A24CE8790F5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E4BC918-5FF5-4BAB-91D6-22A34BDDA66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5E42BE7-8FEA-418A-9202-E25EA4EC627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8438933-81AF-40F1-B47C-A0F96A6E10E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EA20709-3130-4D04-988B-2647DD07BA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82A23F-A234-475F-9FFD-276ED9A9715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4533E35D-2A65-486A-BAE2-08DA0B757A73}" type="slidenum">
              <a:rPr lang="en-US"/>
              <a:pPr>
                <a:defRPr/>
              </a:pPr>
              <a:t>‹#›</a:t>
            </a:fld>
            <a:endParaRPr lang="en-US"/>
          </a:p>
        </p:txBody>
      </p:sp>
      <p:pic>
        <p:nvPicPr>
          <p:cNvPr id="1031" name="Picture 8" descr="forUC01red_96"/>
          <p:cNvPicPr>
            <a:picLocks noChangeAspect="1" noChangeArrowheads="1"/>
          </p:cNvPicPr>
          <p:nvPr userDrawn="1"/>
        </p:nvPicPr>
        <p:blipFill>
          <a:blip r:embed="rId13"/>
          <a:srcRect/>
          <a:stretch>
            <a:fillRect/>
          </a:stretch>
        </p:blipFill>
        <p:spPr bwMode="auto">
          <a:xfrm>
            <a:off x="0" y="5495925"/>
            <a:ext cx="9144000" cy="13620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image" Target="../media/image22.png"/><Relationship Id="rId5" Type="http://schemas.openxmlformats.org/officeDocument/2006/relationships/diagramQuickStyle" Target="../diagrams/quickStyle2.xml"/><Relationship Id="rId10" Type="http://schemas.openxmlformats.org/officeDocument/2006/relationships/image" Target="../media/image21.png"/><Relationship Id="rId4" Type="http://schemas.openxmlformats.org/officeDocument/2006/relationships/diagramLayout" Target="../diagrams/layout2.xml"/><Relationship Id="rId9" Type="http://schemas.openxmlformats.org/officeDocument/2006/relationships/image" Target="../media/image20.jpeg"/></Relationships>
</file>

<file path=ppt/slides/_rels/slide1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762000" y="304800"/>
            <a:ext cx="7772400" cy="1470025"/>
          </a:xfrm>
        </p:spPr>
        <p:txBody>
          <a:bodyPr/>
          <a:lstStyle/>
          <a:p>
            <a:pPr eaLnBrk="1" hangingPunct="1"/>
            <a:r>
              <a:rPr lang="en-US" sz="3200" smtClean="0"/>
              <a:t>Project #4: Renewable Energy System</a:t>
            </a:r>
            <a:br>
              <a:rPr lang="en-US" sz="3200" smtClean="0"/>
            </a:br>
            <a:r>
              <a:rPr lang="en-US" sz="3200" smtClean="0"/>
              <a:t>Advantages of Alternatives</a:t>
            </a:r>
            <a:r>
              <a:rPr lang="en-US" smtClean="0"/>
              <a:t>	</a:t>
            </a:r>
          </a:p>
        </p:txBody>
      </p:sp>
      <p:sp>
        <p:nvSpPr>
          <p:cNvPr id="15362" name="Rectangle 3"/>
          <p:cNvSpPr>
            <a:spLocks noGrp="1" noChangeArrowheads="1"/>
          </p:cNvSpPr>
          <p:nvPr>
            <p:ph type="subTitle" idx="1"/>
          </p:nvPr>
        </p:nvSpPr>
        <p:spPr>
          <a:xfrm>
            <a:off x="1447800" y="5257800"/>
            <a:ext cx="6400800" cy="838200"/>
          </a:xfrm>
        </p:spPr>
        <p:txBody>
          <a:bodyPr/>
          <a:lstStyle/>
          <a:p>
            <a:pPr eaLnBrk="1" hangingPunct="1"/>
            <a:r>
              <a:rPr lang="en-US" sz="2400" smtClean="0"/>
              <a:t>Teachers: Deon Edwards</a:t>
            </a:r>
          </a:p>
          <a:p>
            <a:pPr eaLnBrk="1" hangingPunct="1"/>
            <a:r>
              <a:rPr lang="en-US" sz="2400" smtClean="0"/>
              <a:t>Stephanie Baldwin</a:t>
            </a:r>
          </a:p>
        </p:txBody>
      </p:sp>
      <p:pic>
        <p:nvPicPr>
          <p:cNvPr id="15363" name="Picture 5" descr="sources pic.gif"/>
          <p:cNvPicPr>
            <a:picLocks noChangeAspect="1"/>
          </p:cNvPicPr>
          <p:nvPr/>
        </p:nvPicPr>
        <p:blipFill>
          <a:blip r:embed="rId3"/>
          <a:srcRect/>
          <a:stretch>
            <a:fillRect/>
          </a:stretch>
        </p:blipFill>
        <p:spPr bwMode="auto">
          <a:xfrm>
            <a:off x="1828800" y="1524000"/>
            <a:ext cx="6000750"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Group Roles</a:t>
            </a:r>
          </a:p>
        </p:txBody>
      </p:sp>
      <p:graphicFrame>
        <p:nvGraphicFramePr>
          <p:cNvPr id="4" name="Content Placeholder 3"/>
          <p:cNvGraphicFramePr>
            <a:graphicFrameLocks noGrp="1"/>
          </p:cNvGraphicFramePr>
          <p:nvPr>
            <p:ph idx="1"/>
          </p:nvPr>
        </p:nvGraphicFramePr>
        <p:xfrm>
          <a:off x="609600" y="1371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3795" name="Picture 4" descr="architest2.jpg"/>
          <p:cNvPicPr>
            <a:picLocks noChangeAspect="1"/>
          </p:cNvPicPr>
          <p:nvPr/>
        </p:nvPicPr>
        <p:blipFill>
          <a:blip r:embed="rId8"/>
          <a:srcRect/>
          <a:stretch>
            <a:fillRect/>
          </a:stretch>
        </p:blipFill>
        <p:spPr bwMode="auto">
          <a:xfrm>
            <a:off x="152400" y="1447800"/>
            <a:ext cx="1600200" cy="1327150"/>
          </a:xfrm>
          <a:prstGeom prst="rect">
            <a:avLst/>
          </a:prstGeom>
          <a:noFill/>
          <a:ln w="9525">
            <a:noFill/>
            <a:miter lim="800000"/>
            <a:headEnd/>
            <a:tailEnd/>
          </a:ln>
        </p:spPr>
      </p:pic>
      <p:pic>
        <p:nvPicPr>
          <p:cNvPr id="33796" name="Picture 5" descr="builder.jpg"/>
          <p:cNvPicPr>
            <a:picLocks noChangeAspect="1"/>
          </p:cNvPicPr>
          <p:nvPr/>
        </p:nvPicPr>
        <p:blipFill>
          <a:blip r:embed="rId9"/>
          <a:srcRect/>
          <a:stretch>
            <a:fillRect/>
          </a:stretch>
        </p:blipFill>
        <p:spPr bwMode="auto">
          <a:xfrm>
            <a:off x="7848600" y="1371600"/>
            <a:ext cx="1062038" cy="1143000"/>
          </a:xfrm>
          <a:prstGeom prst="rect">
            <a:avLst/>
          </a:prstGeom>
          <a:noFill/>
          <a:ln w="9525">
            <a:noFill/>
            <a:miter lim="800000"/>
            <a:headEnd/>
            <a:tailEnd/>
          </a:ln>
        </p:spPr>
      </p:pic>
      <p:pic>
        <p:nvPicPr>
          <p:cNvPr id="33797" name="Picture 6" descr="realtor.bmp"/>
          <p:cNvPicPr>
            <a:picLocks noChangeAspect="1"/>
          </p:cNvPicPr>
          <p:nvPr/>
        </p:nvPicPr>
        <p:blipFill>
          <a:blip r:embed="rId10"/>
          <a:srcRect/>
          <a:stretch>
            <a:fillRect/>
          </a:stretch>
        </p:blipFill>
        <p:spPr bwMode="auto">
          <a:xfrm>
            <a:off x="7829550" y="4038600"/>
            <a:ext cx="1314450" cy="1250950"/>
          </a:xfrm>
          <a:prstGeom prst="rect">
            <a:avLst/>
          </a:prstGeom>
          <a:noFill/>
          <a:ln w="9525">
            <a:noFill/>
            <a:miter lim="800000"/>
            <a:headEnd/>
            <a:tailEnd/>
          </a:ln>
        </p:spPr>
      </p:pic>
      <p:pic>
        <p:nvPicPr>
          <p:cNvPr id="33798" name="Picture 7" descr="engineer.bmp"/>
          <p:cNvPicPr>
            <a:picLocks noChangeAspect="1"/>
          </p:cNvPicPr>
          <p:nvPr/>
        </p:nvPicPr>
        <p:blipFill>
          <a:blip r:embed="rId11"/>
          <a:srcRect/>
          <a:stretch>
            <a:fillRect/>
          </a:stretch>
        </p:blipFill>
        <p:spPr bwMode="auto">
          <a:xfrm>
            <a:off x="0" y="4191000"/>
            <a:ext cx="1447800" cy="1236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Content Placeholder 3" descr="wetlands_100.jpg"/>
          <p:cNvPicPr>
            <a:picLocks noGrp="1" noChangeAspect="1"/>
          </p:cNvPicPr>
          <p:nvPr>
            <p:ph idx="4294967295"/>
          </p:nvPr>
        </p:nvPicPr>
        <p:blipFill>
          <a:blip r:embed="rId3"/>
          <a:srcRect/>
          <a:stretch>
            <a:fillRect/>
          </a:stretch>
        </p:blipFill>
        <p:spPr>
          <a:xfrm>
            <a:off x="-609600" y="0"/>
            <a:ext cx="10194925" cy="6858000"/>
          </a:xfrm>
        </p:spPr>
      </p:pic>
      <p:pic>
        <p:nvPicPr>
          <p:cNvPr id="35842" name="Picture 4" descr="role_of_renewables_in_us_energy-medium.png"/>
          <p:cNvPicPr>
            <a:picLocks noChangeAspect="1"/>
          </p:cNvPicPr>
          <p:nvPr/>
        </p:nvPicPr>
        <p:blipFill>
          <a:blip r:embed="rId4"/>
          <a:srcRect/>
          <a:stretch>
            <a:fillRect/>
          </a:stretch>
        </p:blipFill>
        <p:spPr bwMode="auto">
          <a:xfrm>
            <a:off x="1371600" y="1066800"/>
            <a:ext cx="5980113"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ctrTitle"/>
          </p:nvPr>
        </p:nvSpPr>
        <p:spPr>
          <a:xfrm>
            <a:off x="685800" y="1219200"/>
            <a:ext cx="7772400" cy="1470025"/>
          </a:xfrm>
        </p:spPr>
        <p:txBody>
          <a:bodyPr/>
          <a:lstStyle/>
          <a:p>
            <a:r>
              <a:rPr lang="en-US" b="1" smtClean="0"/>
              <a:t>Energy Engineering Team Teaching Lesson</a:t>
            </a:r>
            <a:endParaRPr lang="en-US" smtClean="0"/>
          </a:p>
        </p:txBody>
      </p:sp>
      <p:sp>
        <p:nvSpPr>
          <p:cNvPr id="37890" name="Content Placeholder 2"/>
          <p:cNvSpPr>
            <a:spLocks noGrp="1"/>
          </p:cNvSpPr>
          <p:nvPr>
            <p:ph type="subTitle" idx="1"/>
          </p:nvPr>
        </p:nvSpPr>
        <p:spPr>
          <a:xfrm>
            <a:off x="762000" y="3886200"/>
            <a:ext cx="7543800" cy="1752600"/>
          </a:xfrm>
        </p:spPr>
        <p:txBody>
          <a:bodyPr/>
          <a:lstStyle/>
          <a:p>
            <a:r>
              <a:rPr lang="en-US" smtClean="0"/>
              <a:t>Deon Edwards</a:t>
            </a:r>
          </a:p>
          <a:p>
            <a:r>
              <a:rPr lang="en-US" smtClean="0"/>
              <a:t>Western Hills Engineering High School</a:t>
            </a:r>
          </a:p>
          <a:p>
            <a:r>
              <a:rPr lang="en-US" smtClean="0"/>
              <a:t>Cincinnati, Ohio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Overview</a:t>
            </a:r>
          </a:p>
        </p:txBody>
      </p:sp>
      <p:sp>
        <p:nvSpPr>
          <p:cNvPr id="38914" name="Content Placeholder 2"/>
          <p:cNvSpPr>
            <a:spLocks noGrp="1"/>
          </p:cNvSpPr>
          <p:nvPr>
            <p:ph idx="1"/>
          </p:nvPr>
        </p:nvSpPr>
        <p:spPr/>
        <p:txBody>
          <a:bodyPr/>
          <a:lstStyle/>
          <a:p>
            <a:r>
              <a:rPr lang="en-US" smtClean="0"/>
              <a:t>Team Teaching Lesson</a:t>
            </a:r>
          </a:p>
          <a:p>
            <a:pPr lvl="1"/>
            <a:r>
              <a:rPr lang="en-US" smtClean="0"/>
              <a:t>For use at schools with an Engineering focus</a:t>
            </a:r>
          </a:p>
          <a:p>
            <a:pPr lvl="1"/>
            <a:r>
              <a:rPr lang="en-US" smtClean="0"/>
              <a:t>For use at schools with team teach focus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Objectives</a:t>
            </a:r>
          </a:p>
        </p:txBody>
      </p:sp>
      <p:sp>
        <p:nvSpPr>
          <p:cNvPr id="39938" name="Content Placeholder 2"/>
          <p:cNvSpPr>
            <a:spLocks noGrp="1"/>
          </p:cNvSpPr>
          <p:nvPr>
            <p:ph idx="1"/>
          </p:nvPr>
        </p:nvSpPr>
        <p:spPr/>
        <p:txBody>
          <a:bodyPr/>
          <a:lstStyle/>
          <a:p>
            <a:pPr>
              <a:buFontTx/>
              <a:buNone/>
            </a:pPr>
            <a:r>
              <a:rPr lang="en-US" sz="2400" i="1" smtClean="0"/>
              <a:t>It is expected that students will: </a:t>
            </a:r>
          </a:p>
          <a:p>
            <a:r>
              <a:rPr lang="en-US" sz="2400" smtClean="0"/>
              <a:t>Identify and categorize energy sources as nonrenewable, renewable, or inexhaustible.</a:t>
            </a:r>
          </a:p>
          <a:p>
            <a:r>
              <a:rPr lang="en-US" sz="2400" smtClean="0"/>
              <a:t>Create and deliver a presentation to explain a specific energy source.</a:t>
            </a:r>
          </a:p>
          <a:p>
            <a:r>
              <a:rPr lang="en-US" sz="2400" smtClean="0"/>
              <a:t>Calculate work and power.</a:t>
            </a:r>
          </a:p>
          <a:p>
            <a:r>
              <a:rPr lang="en-US" sz="2400" smtClean="0"/>
              <a:t>Calculate power in a system that converts energy from electrical to mechanical.</a:t>
            </a:r>
          </a:p>
          <a:p>
            <a:r>
              <a:rPr lang="en-US" sz="2400" smtClean="0"/>
              <a:t>Calculate circuit resistance, current, and voltage using Ohm’s law</a:t>
            </a:r>
            <a:r>
              <a:rPr lang="en-US" sz="2000" smtClean="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mtClean="0"/>
              <a:t>Essential Questions</a:t>
            </a:r>
          </a:p>
        </p:txBody>
      </p:sp>
      <p:sp>
        <p:nvSpPr>
          <p:cNvPr id="41986" name="Content Placeholder 2"/>
          <p:cNvSpPr>
            <a:spLocks noGrp="1"/>
          </p:cNvSpPr>
          <p:nvPr>
            <p:ph idx="1"/>
          </p:nvPr>
        </p:nvSpPr>
        <p:spPr/>
        <p:txBody>
          <a:bodyPr/>
          <a:lstStyle/>
          <a:p>
            <a:r>
              <a:rPr lang="en-US" smtClean="0"/>
              <a:t>What sources of energy are available for use? </a:t>
            </a:r>
          </a:p>
          <a:p>
            <a:r>
              <a:rPr lang="en-US" smtClean="0"/>
              <a:t>What are the benefits and drawbacks regarding efficiency, usefulness, and the environment?</a:t>
            </a:r>
          </a:p>
          <a:p>
            <a:r>
              <a:rPr lang="en-US" smtClean="0"/>
              <a:t>What emerging technologies are or may be on the horizon that will provide energy more efficiently?</a:t>
            </a:r>
          </a:p>
          <a:p>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457200" y="0"/>
          <a:ext cx="82296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457200" y="0"/>
          <a:ext cx="82296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457200" y="0"/>
          <a:ext cx="82296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457200" y="-685800"/>
          <a:ext cx="82296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ctrTitle"/>
          </p:nvPr>
        </p:nvSpPr>
        <p:spPr>
          <a:xfrm>
            <a:off x="762000" y="381000"/>
            <a:ext cx="7772400" cy="1470025"/>
          </a:xfrm>
        </p:spPr>
        <p:txBody>
          <a:bodyPr/>
          <a:lstStyle/>
          <a:p>
            <a:r>
              <a:rPr lang="en-US" smtClean="0"/>
              <a:t>Stephanie Baldwin</a:t>
            </a:r>
            <a:br>
              <a:rPr lang="en-US" smtClean="0"/>
            </a:br>
            <a:r>
              <a:rPr lang="en-US" sz="4000" smtClean="0"/>
              <a:t>Little Miami Junior High School</a:t>
            </a:r>
            <a:r>
              <a:rPr lang="en-US" smtClean="0"/>
              <a:t/>
            </a:r>
            <a:br>
              <a:rPr lang="en-US" smtClean="0"/>
            </a:br>
            <a:r>
              <a:rPr lang="en-US" smtClean="0"/>
              <a:t>6</a:t>
            </a:r>
            <a:r>
              <a:rPr lang="en-US" baseline="30000" smtClean="0"/>
              <a:t>th</a:t>
            </a:r>
            <a:r>
              <a:rPr lang="en-US" smtClean="0"/>
              <a:t> grade science</a:t>
            </a:r>
          </a:p>
        </p:txBody>
      </p:sp>
      <p:sp>
        <p:nvSpPr>
          <p:cNvPr id="17410" name="Subtitle 4"/>
          <p:cNvSpPr>
            <a:spLocks noGrp="1"/>
          </p:cNvSpPr>
          <p:nvPr>
            <p:ph type="subTitle" idx="1"/>
          </p:nvPr>
        </p:nvSpPr>
        <p:spPr>
          <a:xfrm>
            <a:off x="1447800" y="4800600"/>
            <a:ext cx="6400800" cy="1752600"/>
          </a:xfrm>
        </p:spPr>
        <p:txBody>
          <a:bodyPr/>
          <a:lstStyle/>
          <a:p>
            <a:endParaRPr lang="en-US" smtClean="0"/>
          </a:p>
        </p:txBody>
      </p:sp>
      <p:pic>
        <p:nvPicPr>
          <p:cNvPr id="17411" name="Picture 4" descr="petesteph.jpg"/>
          <p:cNvPicPr>
            <a:picLocks noChangeAspect="1"/>
          </p:cNvPicPr>
          <p:nvPr/>
        </p:nvPicPr>
        <p:blipFill>
          <a:blip r:embed="rId3"/>
          <a:srcRect/>
          <a:stretch>
            <a:fillRect/>
          </a:stretch>
        </p:blipFill>
        <p:spPr bwMode="auto">
          <a:xfrm>
            <a:off x="1981200" y="2362200"/>
            <a:ext cx="4668838" cy="350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457200" y="-533400"/>
          <a:ext cx="82296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smtClean="0"/>
              <a:t>Team Objectives</a:t>
            </a:r>
          </a:p>
        </p:txBody>
      </p:sp>
      <p:sp>
        <p:nvSpPr>
          <p:cNvPr id="48130" name="Content Placeholder 2"/>
          <p:cNvSpPr>
            <a:spLocks noGrp="1"/>
          </p:cNvSpPr>
          <p:nvPr>
            <p:ph idx="1"/>
          </p:nvPr>
        </p:nvSpPr>
        <p:spPr/>
        <p:txBody>
          <a:bodyPr/>
          <a:lstStyle/>
          <a:p>
            <a:r>
              <a:rPr lang="en-US" sz="3600" smtClean="0"/>
              <a:t>Infuse Engineering into every subject</a:t>
            </a:r>
          </a:p>
          <a:p>
            <a:r>
              <a:rPr lang="en-US" sz="3600" smtClean="0"/>
              <a:t>Cross Curriculum Assignment</a:t>
            </a:r>
          </a:p>
          <a:p>
            <a:r>
              <a:rPr lang="en-US" sz="3600" smtClean="0"/>
              <a:t>Cooperative Teaching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ACKNOWLEDGEMENTS</a:t>
            </a:r>
            <a:b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Sincere thanks to . . .</a:t>
            </a:r>
            <a:endParaRPr lang="en-US" dirty="0"/>
          </a:p>
        </p:txBody>
      </p:sp>
      <p:sp>
        <p:nvSpPr>
          <p:cNvPr id="49154" name="Content Placeholder 2"/>
          <p:cNvSpPr>
            <a:spLocks noGrp="1"/>
          </p:cNvSpPr>
          <p:nvPr>
            <p:ph idx="1"/>
          </p:nvPr>
        </p:nvSpPr>
        <p:spPr/>
        <p:txBody>
          <a:bodyPr/>
          <a:lstStyle/>
          <a:p>
            <a:pPr marL="411163" indent="-273050">
              <a:buSzPct val="95000"/>
            </a:pPr>
            <a:r>
              <a:rPr lang="en-US" sz="2800" smtClean="0"/>
              <a:t>National Science Foundation.</a:t>
            </a:r>
          </a:p>
          <a:p>
            <a:pPr marL="411163" indent="-273050">
              <a:buSzPct val="95000"/>
            </a:pPr>
            <a:r>
              <a:rPr lang="en-US" sz="2800" smtClean="0"/>
              <a:t>Anant R. Kukreti, Associate Dean for Engineering Education Research  and Professor, Department of Civil and Environmental Engineering, for leading the project.</a:t>
            </a:r>
          </a:p>
          <a:p>
            <a:pPr marL="411163" indent="-273050">
              <a:buSzPct val="95000"/>
            </a:pPr>
            <a:r>
              <a:rPr lang="en-US" sz="2800" smtClean="0"/>
              <a:t>Dr. Vesslin Shanov</a:t>
            </a:r>
          </a:p>
          <a:p>
            <a:pPr marL="411163" indent="-273050">
              <a:buSzPct val="95000"/>
            </a:pPr>
            <a:r>
              <a:rPr lang="en-US" sz="2800" smtClean="0"/>
              <a:t>Feng Wang</a:t>
            </a:r>
          </a:p>
          <a:p>
            <a:pPr marL="411163" indent="-273050">
              <a:buSzPct val="95000"/>
            </a:pPr>
            <a:r>
              <a:rPr lang="en-US" sz="2800" smtClean="0"/>
              <a:t>Andrea Burrows, for her logistical support.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Why study renewable energy?</a:t>
            </a:r>
          </a:p>
        </p:txBody>
      </p:sp>
      <p:sp>
        <p:nvSpPr>
          <p:cNvPr id="19458" name="Content Placeholder 3"/>
          <p:cNvSpPr>
            <a:spLocks noGrp="1"/>
          </p:cNvSpPr>
          <p:nvPr>
            <p:ph sz="half" idx="1"/>
          </p:nvPr>
        </p:nvSpPr>
        <p:spPr/>
        <p:txBody>
          <a:bodyPr/>
          <a:lstStyle/>
          <a:p>
            <a:r>
              <a:rPr lang="en-US" smtClean="0"/>
              <a:t>Energy is everywhere</a:t>
            </a:r>
          </a:p>
          <a:p>
            <a:r>
              <a:rPr lang="en-US" smtClean="0"/>
              <a:t>Kids use energy everyday</a:t>
            </a:r>
          </a:p>
          <a:p>
            <a:r>
              <a:rPr lang="en-US" smtClean="0"/>
              <a:t>Fossil fuels make up </a:t>
            </a:r>
          </a:p>
          <a:p>
            <a:endParaRPr lang="en-US" smtClean="0"/>
          </a:p>
        </p:txBody>
      </p:sp>
      <p:pic>
        <p:nvPicPr>
          <p:cNvPr id="19459" name="Content Placeholder 5" descr="thumbnailCA41Z0DZ.jpg"/>
          <p:cNvPicPr>
            <a:picLocks noGrp="1" noChangeAspect="1"/>
          </p:cNvPicPr>
          <p:nvPr>
            <p:ph sz="half" idx="2"/>
          </p:nvPr>
        </p:nvPicPr>
        <p:blipFill>
          <a:blip r:embed="rId3"/>
          <a:srcRect/>
          <a:stretch>
            <a:fillRect/>
          </a:stretch>
        </p:blipFill>
        <p:spPr>
          <a:xfrm>
            <a:off x="5934075" y="3100388"/>
            <a:ext cx="1466850" cy="1524000"/>
          </a:xfrm>
        </p:spPr>
      </p:pic>
      <p:pic>
        <p:nvPicPr>
          <p:cNvPr id="19460" name="Picture 2" descr="C:\Users\Ret User 6\AppData\Local\Microsoft\Windows\Temporary Internet Files\Content.IE5\BQ6IZLSH\MC900349997[1].wmf"/>
          <p:cNvPicPr>
            <a:picLocks noChangeAspect="1" noChangeArrowheads="1"/>
          </p:cNvPicPr>
          <p:nvPr/>
        </p:nvPicPr>
        <p:blipFill>
          <a:blip r:embed="rId4"/>
          <a:srcRect/>
          <a:stretch>
            <a:fillRect/>
          </a:stretch>
        </p:blipFill>
        <p:spPr bwMode="auto">
          <a:xfrm>
            <a:off x="4953000" y="1295400"/>
            <a:ext cx="915988" cy="1793875"/>
          </a:xfrm>
          <a:prstGeom prst="rect">
            <a:avLst/>
          </a:prstGeom>
          <a:noFill/>
          <a:ln w="9525">
            <a:noFill/>
            <a:miter lim="800000"/>
            <a:headEnd/>
            <a:tailEnd/>
          </a:ln>
        </p:spPr>
      </p:pic>
      <p:pic>
        <p:nvPicPr>
          <p:cNvPr id="19461" name="Picture 7" descr="role_of_renewables_in_us_energy-medium.png"/>
          <p:cNvPicPr>
            <a:picLocks noChangeAspect="1"/>
          </p:cNvPicPr>
          <p:nvPr/>
        </p:nvPicPr>
        <p:blipFill>
          <a:blip r:embed="rId5"/>
          <a:srcRect/>
          <a:stretch>
            <a:fillRect/>
          </a:stretch>
        </p:blipFill>
        <p:spPr bwMode="auto">
          <a:xfrm>
            <a:off x="512763" y="1295400"/>
            <a:ext cx="7937500"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Fossil Fuels</a:t>
            </a:r>
          </a:p>
        </p:txBody>
      </p:sp>
      <p:sp>
        <p:nvSpPr>
          <p:cNvPr id="21506" name="Content Placeholder 2"/>
          <p:cNvSpPr>
            <a:spLocks noGrp="1"/>
          </p:cNvSpPr>
          <p:nvPr>
            <p:ph sz="half" idx="1"/>
          </p:nvPr>
        </p:nvSpPr>
        <p:spPr/>
        <p:txBody>
          <a:bodyPr/>
          <a:lstStyle/>
          <a:p>
            <a:pPr>
              <a:buFontTx/>
              <a:buNone/>
            </a:pPr>
            <a:r>
              <a:rPr lang="en-US" smtClean="0"/>
              <a:t>	</a:t>
            </a:r>
          </a:p>
          <a:p>
            <a:pPr>
              <a:buFontTx/>
              <a:buNone/>
            </a:pPr>
            <a:endParaRPr lang="en-US" smtClean="0"/>
          </a:p>
          <a:p>
            <a:pPr>
              <a:buFontTx/>
              <a:buNone/>
            </a:pPr>
            <a:endParaRPr lang="en-US" smtClean="0"/>
          </a:p>
        </p:txBody>
      </p:sp>
      <p:pic>
        <p:nvPicPr>
          <p:cNvPr id="21507" name="Content Placeholder 6" descr="turtle3.jpg"/>
          <p:cNvPicPr>
            <a:picLocks noGrp="1" noChangeAspect="1"/>
          </p:cNvPicPr>
          <p:nvPr>
            <p:ph sz="half" idx="2"/>
          </p:nvPr>
        </p:nvPicPr>
        <p:blipFill>
          <a:blip r:embed="rId3"/>
          <a:srcRect/>
          <a:stretch>
            <a:fillRect/>
          </a:stretch>
        </p:blipFill>
        <p:spPr>
          <a:xfrm>
            <a:off x="4572000" y="2286000"/>
            <a:ext cx="3768725" cy="3200400"/>
          </a:xfrm>
        </p:spPr>
      </p:pic>
      <p:pic>
        <p:nvPicPr>
          <p:cNvPr id="21508" name="Picture 8" descr="turtle1.jpg"/>
          <p:cNvPicPr>
            <a:picLocks noChangeAspect="1"/>
          </p:cNvPicPr>
          <p:nvPr/>
        </p:nvPicPr>
        <p:blipFill>
          <a:blip r:embed="rId4"/>
          <a:srcRect/>
          <a:stretch>
            <a:fillRect/>
          </a:stretch>
        </p:blipFill>
        <p:spPr bwMode="auto">
          <a:xfrm>
            <a:off x="457200" y="2286000"/>
            <a:ext cx="3819525" cy="3235325"/>
          </a:xfrm>
          <a:prstGeom prst="rect">
            <a:avLst/>
          </a:prstGeom>
          <a:noFill/>
          <a:ln w="9525">
            <a:noFill/>
            <a:miter lim="800000"/>
            <a:headEnd/>
            <a:tailEnd/>
          </a:ln>
        </p:spPr>
      </p:pic>
      <p:sp>
        <p:nvSpPr>
          <p:cNvPr id="6" name="Rectangle 5"/>
          <p:cNvSpPr/>
          <p:nvPr/>
        </p:nvSpPr>
        <p:spPr>
          <a:xfrm>
            <a:off x="76200" y="1371600"/>
            <a:ext cx="9067800" cy="1569660"/>
          </a:xfrm>
          <a:prstGeom prst="rect">
            <a:avLst/>
          </a:prstGeom>
        </p:spPr>
        <p:txBody>
          <a:bodyPr numCol="2">
            <a:spAutoFit/>
          </a:bodyPr>
          <a:lstStyle/>
          <a:p>
            <a:pPr>
              <a:buFont typeface="Arial" pitchFamily="34" charset="0"/>
              <a:buChar char="•"/>
              <a:defRPr/>
            </a:pPr>
            <a:r>
              <a:rPr lang="en-US" sz="2400" dirty="0"/>
              <a:t>85% of American energy</a:t>
            </a:r>
          </a:p>
          <a:p>
            <a:pPr>
              <a:buFont typeface="Arial" pitchFamily="34" charset="0"/>
              <a:buChar char="•"/>
              <a:defRPr/>
            </a:pPr>
            <a:r>
              <a:rPr lang="en-US" sz="2400" dirty="0"/>
              <a:t>Growing Demand</a:t>
            </a:r>
          </a:p>
          <a:p>
            <a:pPr>
              <a:buFont typeface="Arial" pitchFamily="34" charset="0"/>
              <a:buChar char="•"/>
              <a:defRPr/>
            </a:pPr>
            <a:endParaRPr lang="en-US" sz="2400" dirty="0"/>
          </a:p>
          <a:p>
            <a:pPr>
              <a:defRPr/>
            </a:pPr>
            <a:endParaRPr lang="en-US" sz="2400" dirty="0"/>
          </a:p>
          <a:p>
            <a:pPr>
              <a:buFont typeface="Arial" pitchFamily="34" charset="0"/>
              <a:buChar char="•"/>
              <a:defRPr/>
            </a:pPr>
            <a:r>
              <a:rPr lang="en-US" sz="2400" dirty="0"/>
              <a:t>Finite supply </a:t>
            </a:r>
          </a:p>
          <a:p>
            <a:pPr>
              <a:buFont typeface="Arial" charset="0"/>
              <a:buChar char="•"/>
              <a:defRPr/>
            </a:pPr>
            <a:r>
              <a:rPr lang="en-US" sz="2400" dirty="0"/>
              <a:t>Negative Environmental Effects</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304800"/>
          <a:ext cx="8534400" cy="513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Where does electricity come from?</a:t>
            </a:r>
          </a:p>
        </p:txBody>
      </p:sp>
      <p:pic>
        <p:nvPicPr>
          <p:cNvPr id="25602" name="Content Placeholder 5" descr="light-switch-texture.jpg"/>
          <p:cNvPicPr>
            <a:picLocks noGrp="1" noChangeAspect="1"/>
          </p:cNvPicPr>
          <p:nvPr>
            <p:ph sz="half" idx="1"/>
          </p:nvPr>
        </p:nvPicPr>
        <p:blipFill>
          <a:blip r:embed="rId3"/>
          <a:srcRect/>
          <a:stretch>
            <a:fillRect/>
          </a:stretch>
        </p:blipFill>
        <p:spPr>
          <a:xfrm>
            <a:off x="914400" y="1676400"/>
            <a:ext cx="2514600" cy="4068763"/>
          </a:xfrm>
        </p:spPr>
      </p:pic>
      <p:sp>
        <p:nvSpPr>
          <p:cNvPr id="25603" name="Content Placeholder 4"/>
          <p:cNvSpPr>
            <a:spLocks noGrp="1"/>
          </p:cNvSpPr>
          <p:nvPr>
            <p:ph sz="half" idx="2"/>
          </p:nvPr>
        </p:nvSpPr>
        <p:spPr>
          <a:xfrm>
            <a:off x="3733800" y="1447800"/>
            <a:ext cx="5410200" cy="4525963"/>
          </a:xfrm>
        </p:spPr>
        <p:txBody>
          <a:bodyPr/>
          <a:lstStyle/>
          <a:p>
            <a:r>
              <a:rPr lang="en-US" smtClean="0"/>
              <a:t>Burning Coal generates 54% of electricity in America</a:t>
            </a:r>
          </a:p>
          <a:p>
            <a:r>
              <a:rPr lang="en-US" smtClean="0"/>
              <a:t>Single largest air polluter in the U.S.</a:t>
            </a:r>
          </a:p>
        </p:txBody>
      </p:sp>
      <p:pic>
        <p:nvPicPr>
          <p:cNvPr id="25604" name="Picture 6" descr="coaltrain_sm265.jpg"/>
          <p:cNvPicPr>
            <a:picLocks noChangeAspect="1"/>
          </p:cNvPicPr>
          <p:nvPr/>
        </p:nvPicPr>
        <p:blipFill>
          <a:blip r:embed="rId4"/>
          <a:srcRect/>
          <a:stretch>
            <a:fillRect/>
          </a:stretch>
        </p:blipFill>
        <p:spPr bwMode="auto">
          <a:xfrm>
            <a:off x="4419600" y="3352800"/>
            <a:ext cx="3575050" cy="2333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Carbon Footprint	</a:t>
            </a:r>
            <a:br>
              <a:rPr lang="en-US" smtClean="0"/>
            </a:br>
            <a:r>
              <a:rPr lang="en-US" smtClean="0"/>
              <a:t>www.zerofootprint.com</a:t>
            </a:r>
          </a:p>
        </p:txBody>
      </p:sp>
      <p:pic>
        <p:nvPicPr>
          <p:cNvPr id="27650" name="Content Placeholder 3" descr="kidscalc.jpg"/>
          <p:cNvPicPr>
            <a:picLocks noGrp="1" noChangeAspect="1"/>
          </p:cNvPicPr>
          <p:nvPr>
            <p:ph idx="1"/>
          </p:nvPr>
        </p:nvPicPr>
        <p:blipFill>
          <a:blip r:embed="rId3"/>
          <a:srcRect/>
          <a:stretch>
            <a:fillRect/>
          </a:stretch>
        </p:blipFill>
        <p:spPr>
          <a:xfrm>
            <a:off x="-609600" y="1447800"/>
            <a:ext cx="6210300" cy="4064000"/>
          </a:xfrm>
        </p:spPr>
      </p:pic>
      <p:sp>
        <p:nvSpPr>
          <p:cNvPr id="27651" name="TextBox 4"/>
          <p:cNvSpPr txBox="1">
            <a:spLocks noChangeArrowheads="1"/>
          </p:cNvSpPr>
          <p:nvPr/>
        </p:nvSpPr>
        <p:spPr bwMode="auto">
          <a:xfrm>
            <a:off x="5257800" y="1524000"/>
            <a:ext cx="3352800" cy="4032250"/>
          </a:xfrm>
          <a:prstGeom prst="rect">
            <a:avLst/>
          </a:prstGeom>
          <a:noFill/>
          <a:ln w="9525">
            <a:noFill/>
            <a:miter lim="800000"/>
            <a:headEnd/>
            <a:tailEnd/>
          </a:ln>
        </p:spPr>
        <p:txBody>
          <a:bodyPr>
            <a:spAutoFit/>
          </a:bodyPr>
          <a:lstStyle/>
          <a:p>
            <a:pPr>
              <a:buFont typeface="Arial" charset="0"/>
              <a:buChar char="•"/>
            </a:pPr>
            <a:r>
              <a:rPr lang="en-US" sz="3200"/>
              <a:t>Calculates resources used given actions </a:t>
            </a:r>
          </a:p>
          <a:p>
            <a:endParaRPr lang="en-US" sz="3200"/>
          </a:p>
          <a:p>
            <a:pPr>
              <a:buFont typeface="Arial" charset="0"/>
              <a:buChar char="•"/>
            </a:pPr>
            <a:r>
              <a:rPr lang="en-US" sz="3200"/>
              <a:t>Compares results to averages of other countries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Exploring Renewable Sources</a:t>
            </a:r>
          </a:p>
        </p:txBody>
      </p:sp>
      <p:sp>
        <p:nvSpPr>
          <p:cNvPr id="29698" name="Content Placeholder 2"/>
          <p:cNvSpPr>
            <a:spLocks noGrp="1"/>
          </p:cNvSpPr>
          <p:nvPr>
            <p:ph idx="1"/>
          </p:nvPr>
        </p:nvSpPr>
        <p:spPr/>
        <p:txBody>
          <a:bodyPr/>
          <a:lstStyle/>
          <a:p>
            <a:r>
              <a:rPr lang="en-US" smtClean="0"/>
              <a:t>Hands-on stations for 6 renewable sources</a:t>
            </a:r>
          </a:p>
          <a:p>
            <a:r>
              <a:rPr lang="en-US" smtClean="0"/>
              <a:t>Webquest and chart for current    renewable energy data</a:t>
            </a:r>
          </a:p>
        </p:txBody>
      </p:sp>
      <p:pic>
        <p:nvPicPr>
          <p:cNvPr id="29699" name="Picture 3" descr="51cdJX+reXL__SL500_AA300_.jpg"/>
          <p:cNvPicPr>
            <a:picLocks noChangeAspect="1"/>
          </p:cNvPicPr>
          <p:nvPr/>
        </p:nvPicPr>
        <p:blipFill>
          <a:blip r:embed="rId3"/>
          <a:srcRect/>
          <a:stretch>
            <a:fillRect/>
          </a:stretch>
        </p:blipFill>
        <p:spPr bwMode="auto">
          <a:xfrm>
            <a:off x="533400" y="3771900"/>
            <a:ext cx="2743200" cy="2743200"/>
          </a:xfrm>
          <a:prstGeom prst="rect">
            <a:avLst/>
          </a:prstGeom>
          <a:noFill/>
          <a:ln w="9525">
            <a:noFill/>
            <a:miter lim="800000"/>
            <a:headEnd/>
            <a:tailEnd/>
          </a:ln>
        </p:spPr>
      </p:pic>
      <p:pic>
        <p:nvPicPr>
          <p:cNvPr id="29700" name="Picture 4" descr="41fwtA+cR5L__SL500_SL135_.jpg"/>
          <p:cNvPicPr>
            <a:picLocks noChangeAspect="1"/>
          </p:cNvPicPr>
          <p:nvPr/>
        </p:nvPicPr>
        <p:blipFill>
          <a:blip r:embed="rId4"/>
          <a:srcRect/>
          <a:stretch>
            <a:fillRect/>
          </a:stretch>
        </p:blipFill>
        <p:spPr bwMode="auto">
          <a:xfrm>
            <a:off x="7543800" y="1828800"/>
            <a:ext cx="2047875" cy="2032000"/>
          </a:xfrm>
          <a:prstGeom prst="rect">
            <a:avLst/>
          </a:prstGeom>
          <a:noFill/>
          <a:ln w="9525">
            <a:noFill/>
            <a:miter lim="800000"/>
            <a:headEnd/>
            <a:tailEnd/>
          </a:ln>
        </p:spPr>
      </p:pic>
      <p:pic>
        <p:nvPicPr>
          <p:cNvPr id="29701" name="Picture 5" descr="51i07RPu5nL__SL500_SL135_.jpg"/>
          <p:cNvPicPr>
            <a:picLocks noChangeAspect="1"/>
          </p:cNvPicPr>
          <p:nvPr/>
        </p:nvPicPr>
        <p:blipFill>
          <a:blip r:embed="rId5"/>
          <a:srcRect/>
          <a:stretch>
            <a:fillRect/>
          </a:stretch>
        </p:blipFill>
        <p:spPr bwMode="auto">
          <a:xfrm>
            <a:off x="4343400" y="3733800"/>
            <a:ext cx="28194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Culminating Project	</a:t>
            </a:r>
          </a:p>
        </p:txBody>
      </p:sp>
      <p:sp>
        <p:nvSpPr>
          <p:cNvPr id="31746" name="Content Placeholder 2"/>
          <p:cNvSpPr>
            <a:spLocks noGrp="1"/>
          </p:cNvSpPr>
          <p:nvPr>
            <p:ph idx="1"/>
          </p:nvPr>
        </p:nvSpPr>
        <p:spPr/>
        <p:txBody>
          <a:bodyPr/>
          <a:lstStyle/>
          <a:p>
            <a:r>
              <a:rPr lang="en-US" smtClean="0"/>
              <a:t>Students will create a house of the future powered by their favorite renewable energy source.</a:t>
            </a:r>
          </a:p>
        </p:txBody>
      </p:sp>
      <p:pic>
        <p:nvPicPr>
          <p:cNvPr id="31747" name="Picture 4" descr="owning-home-energy-station.jpg"/>
          <p:cNvPicPr>
            <a:picLocks noChangeAspect="1"/>
          </p:cNvPicPr>
          <p:nvPr/>
        </p:nvPicPr>
        <p:blipFill>
          <a:blip r:embed="rId3"/>
          <a:srcRect/>
          <a:stretch>
            <a:fillRect/>
          </a:stretch>
        </p:blipFill>
        <p:spPr bwMode="auto">
          <a:xfrm>
            <a:off x="2590800" y="3048000"/>
            <a:ext cx="4060825" cy="3028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280</TotalTime>
  <Words>936</Words>
  <Application>Microsoft Office PowerPoint</Application>
  <PresentationFormat>On-screen Show (4:3)</PresentationFormat>
  <Paragraphs>86</Paragraphs>
  <Slides>22</Slides>
  <Notes>22</Notes>
  <HiddenSlides>0</HiddenSlides>
  <MMClips>0</MMClips>
  <ScaleCrop>false</ScaleCrop>
  <HeadingPairs>
    <vt:vector size="6" baseType="variant">
      <vt:variant>
        <vt:lpstr>Fonts Used</vt:lpstr>
      </vt:variant>
      <vt:variant>
        <vt:i4>1</vt:i4>
      </vt:variant>
      <vt:variant>
        <vt:lpstr>Design Template</vt:lpstr>
      </vt:variant>
      <vt:variant>
        <vt:i4>1</vt:i4>
      </vt:variant>
      <vt:variant>
        <vt:lpstr>Slide Titles</vt:lpstr>
      </vt:variant>
      <vt:variant>
        <vt:i4>22</vt:i4>
      </vt:variant>
    </vt:vector>
  </HeadingPairs>
  <TitlesOfParts>
    <vt:vector size="24" baseType="lpstr">
      <vt:lpstr>Arial</vt:lpstr>
      <vt:lpstr>Default Design</vt:lpstr>
      <vt:lpstr>Project #4: Renewable Energy System Advantages of Alternatives </vt:lpstr>
      <vt:lpstr>Stephanie Baldwin Little Miami Junior High School 6th grade science</vt:lpstr>
      <vt:lpstr>Why study renewable energy?</vt:lpstr>
      <vt:lpstr>Fossil Fuels</vt:lpstr>
      <vt:lpstr>Slide 5</vt:lpstr>
      <vt:lpstr>Where does electricity come from?</vt:lpstr>
      <vt:lpstr>Carbon Footprint  www.zerofootprint.com</vt:lpstr>
      <vt:lpstr>Exploring Renewable Sources</vt:lpstr>
      <vt:lpstr>Culminating Project </vt:lpstr>
      <vt:lpstr>Group Roles</vt:lpstr>
      <vt:lpstr>Slide 11</vt:lpstr>
      <vt:lpstr>Energy Engineering Team Teaching Lesson</vt:lpstr>
      <vt:lpstr>Overview</vt:lpstr>
      <vt:lpstr>Objectives</vt:lpstr>
      <vt:lpstr>Essential Questions</vt:lpstr>
      <vt:lpstr>Slide 16</vt:lpstr>
      <vt:lpstr>Slide 17</vt:lpstr>
      <vt:lpstr>Slide 18</vt:lpstr>
      <vt:lpstr>Slide 19</vt:lpstr>
      <vt:lpstr>Slide 20</vt:lpstr>
      <vt:lpstr>Team Objectives</vt:lpstr>
      <vt:lpstr>Slide 22</vt:lpstr>
    </vt:vector>
  </TitlesOfParts>
  <Company>University of Cincinnati, uc.edu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Ret User 6</dc:creator>
  <cp:lastModifiedBy>College of Engineering</cp:lastModifiedBy>
  <cp:revision>50</cp:revision>
  <dcterms:created xsi:type="dcterms:W3CDTF">2007-07-19T21:04:34Z</dcterms:created>
  <dcterms:modified xsi:type="dcterms:W3CDTF">2012-01-08T18:39:50Z</dcterms:modified>
</cp:coreProperties>
</file>