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3716000" cy="8229600"/>
  <p:notesSz cx="9296400" cy="147828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4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1" d="100"/>
          <a:sy n="91" d="100"/>
        </p:scale>
        <p:origin x="-864" y="-96"/>
      </p:cViewPr>
      <p:guideLst>
        <p:guide orient="horz" pos="2592"/>
        <p:guide pos="432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1E2603-E9B2-4CA0-AB42-3D369EB71878}" type="doc">
      <dgm:prSet loTypeId="urn:microsoft.com/office/officeart/2005/8/layout/bProcess3" loCatId="process" qsTypeId="urn:microsoft.com/office/officeart/2005/8/quickstyle/simple1#1" qsCatId="simple" csTypeId="urn:microsoft.com/office/officeart/2005/8/colors/accent0_2" csCatId="mainScheme" phldr="1"/>
      <dgm:spPr/>
      <dgm:t>
        <a:bodyPr/>
        <a:lstStyle/>
        <a:p>
          <a:endParaRPr lang="en-US"/>
        </a:p>
      </dgm:t>
    </dgm:pt>
    <dgm:pt modelId="{2D7E7111-77FD-4819-96AF-670FB59C906E}">
      <dgm:prSet phldrT="[Text]" custT="1"/>
      <dgm:spPr>
        <a:ln>
          <a:solidFill>
            <a:srgbClr val="C00000"/>
          </a:solidFill>
        </a:ln>
      </dgm:spPr>
      <dgm:t>
        <a:bodyPr/>
        <a:lstStyle/>
        <a:p>
          <a:r>
            <a:rPr lang="en-US" sz="600" dirty="0" smtClean="0"/>
            <a:t>Step 1: Using conductive glass plates, we spread a layer of TiO</a:t>
          </a:r>
          <a:r>
            <a:rPr lang="en-US" sz="600" baseline="-60000" dirty="0" smtClean="0"/>
            <a:t>2</a:t>
          </a:r>
          <a:r>
            <a:rPr lang="en-US" sz="600" baseline="30000" dirty="0" smtClean="0"/>
            <a:t> </a:t>
          </a:r>
          <a:r>
            <a:rPr lang="en-US" sz="600" dirty="0" smtClean="0"/>
            <a:t>suspension on each plate.</a:t>
          </a:r>
          <a:endParaRPr lang="en-US" sz="600" dirty="0"/>
        </a:p>
      </dgm:t>
    </dgm:pt>
    <dgm:pt modelId="{1AC044B8-4F6E-4F17-9AAD-C779D954B891}" type="parTrans" cxnId="{65060C8F-2A37-4E4D-B913-7CE4E2157A23}">
      <dgm:prSet/>
      <dgm:spPr/>
      <dgm:t>
        <a:bodyPr/>
        <a:lstStyle/>
        <a:p>
          <a:endParaRPr lang="en-US"/>
        </a:p>
      </dgm:t>
    </dgm:pt>
    <dgm:pt modelId="{80407593-5BCC-45C0-A852-206530C7593A}" type="sibTrans" cxnId="{65060C8F-2A37-4E4D-B913-7CE4E2157A23}">
      <dgm:prSet/>
      <dgm:spPr/>
      <dgm:t>
        <a:bodyPr/>
        <a:lstStyle/>
        <a:p>
          <a:endParaRPr lang="en-US"/>
        </a:p>
      </dgm:t>
    </dgm:pt>
    <dgm:pt modelId="{807A1DB3-7400-4436-A9EF-5D3F3CCF6091}">
      <dgm:prSet phldrT="[Text]"/>
      <dgm:spPr>
        <a:ln>
          <a:solidFill>
            <a:srgbClr val="C00000"/>
          </a:solidFill>
        </a:ln>
      </dgm:spPr>
      <dgm:t>
        <a:bodyPr/>
        <a:lstStyle/>
        <a:p>
          <a:r>
            <a:rPr lang="en-US" dirty="0" smtClean="0"/>
            <a:t>Step 2:  The suspension dried on to the plates in a 450 degree oven heated for 30 minutes.  </a:t>
          </a:r>
          <a:endParaRPr lang="en-US" dirty="0"/>
        </a:p>
      </dgm:t>
    </dgm:pt>
    <dgm:pt modelId="{7BC8E2E8-E56C-4242-9CFA-9B64257A1727}" type="parTrans" cxnId="{B5904BD9-16AC-4B0A-A053-CD598B9F6216}">
      <dgm:prSet/>
      <dgm:spPr/>
      <dgm:t>
        <a:bodyPr/>
        <a:lstStyle/>
        <a:p>
          <a:endParaRPr lang="en-US"/>
        </a:p>
      </dgm:t>
    </dgm:pt>
    <dgm:pt modelId="{AFAD9833-C7A7-482A-88DB-74D376FD721A}" type="sibTrans" cxnId="{B5904BD9-16AC-4B0A-A053-CD598B9F6216}">
      <dgm:prSet/>
      <dgm:spPr/>
      <dgm:t>
        <a:bodyPr/>
        <a:lstStyle/>
        <a:p>
          <a:endParaRPr lang="en-US"/>
        </a:p>
      </dgm:t>
    </dgm:pt>
    <dgm:pt modelId="{99C15240-91BB-45BE-A6F5-1BE60AC9DC58}">
      <dgm:prSet phldrT="[Text]" custT="1"/>
      <dgm:spPr>
        <a:ln>
          <a:solidFill>
            <a:srgbClr val="C00000"/>
          </a:solidFill>
        </a:ln>
      </dgm:spPr>
      <dgm:t>
        <a:bodyPr/>
        <a:lstStyle/>
        <a:p>
          <a:r>
            <a:rPr lang="en-US" sz="600" dirty="0" smtClean="0"/>
            <a:t>Step 3:  Spinach or blackberries were ground to create dye, then pulled out the dye using a filtered strainer.  The synthetic dye was prepared earlier.</a:t>
          </a:r>
          <a:endParaRPr lang="en-US" sz="600" dirty="0"/>
        </a:p>
      </dgm:t>
    </dgm:pt>
    <dgm:pt modelId="{705656F1-D9C0-4F34-9814-C064C59D45DC}" type="parTrans" cxnId="{D59CAB5C-CB74-4D71-B279-CD6248CC6A4A}">
      <dgm:prSet/>
      <dgm:spPr/>
      <dgm:t>
        <a:bodyPr/>
        <a:lstStyle/>
        <a:p>
          <a:endParaRPr lang="en-US"/>
        </a:p>
      </dgm:t>
    </dgm:pt>
    <dgm:pt modelId="{8FD197AC-710F-485C-8AC1-E42D27E9FC83}" type="sibTrans" cxnId="{D59CAB5C-CB74-4D71-B279-CD6248CC6A4A}">
      <dgm:prSet/>
      <dgm:spPr/>
      <dgm:t>
        <a:bodyPr/>
        <a:lstStyle/>
        <a:p>
          <a:endParaRPr lang="en-US"/>
        </a:p>
      </dgm:t>
    </dgm:pt>
    <dgm:pt modelId="{A350D847-82E4-40E3-B5BA-B5C9B33693EE}">
      <dgm:prSet phldrT="[Text]"/>
      <dgm:spPr>
        <a:ln>
          <a:solidFill>
            <a:srgbClr val="C00000"/>
          </a:solidFill>
        </a:ln>
      </dgm:spPr>
      <dgm:t>
        <a:bodyPr/>
        <a:lstStyle/>
        <a:p>
          <a:r>
            <a:rPr lang="en-US" dirty="0" smtClean="0"/>
            <a:t>Step 4:  The coated plates were placed face down in the each dye and let them soak overnight.</a:t>
          </a:r>
          <a:endParaRPr lang="en-US" dirty="0"/>
        </a:p>
      </dgm:t>
    </dgm:pt>
    <dgm:pt modelId="{31DEFD94-DB3F-40E3-A823-EDB1991C66B9}" type="parTrans" cxnId="{D58F17C5-F2CD-47DF-AD33-626DDA67C083}">
      <dgm:prSet/>
      <dgm:spPr/>
      <dgm:t>
        <a:bodyPr/>
        <a:lstStyle/>
        <a:p>
          <a:endParaRPr lang="en-US"/>
        </a:p>
      </dgm:t>
    </dgm:pt>
    <dgm:pt modelId="{FD330C18-C073-40A0-9549-55407033A6C8}" type="sibTrans" cxnId="{D58F17C5-F2CD-47DF-AD33-626DDA67C083}">
      <dgm:prSet/>
      <dgm:spPr/>
      <dgm:t>
        <a:bodyPr/>
        <a:lstStyle/>
        <a:p>
          <a:endParaRPr lang="en-US"/>
        </a:p>
      </dgm:t>
    </dgm:pt>
    <dgm:pt modelId="{05A6F8DF-0DBA-45B4-B4DA-B83F52CE1645}">
      <dgm:prSet phldrT="[Text]"/>
      <dgm:spPr>
        <a:ln>
          <a:solidFill>
            <a:srgbClr val="C00000"/>
          </a:solidFill>
        </a:ln>
      </dgm:spPr>
      <dgm:t>
        <a:bodyPr/>
        <a:lstStyle/>
        <a:p>
          <a:r>
            <a:rPr lang="en-US" dirty="0" smtClean="0"/>
            <a:t>Step 5: A layer of carbon was applied to the conductive side of more plates with a carbon pencil.</a:t>
          </a:r>
          <a:endParaRPr lang="en-US" dirty="0"/>
        </a:p>
      </dgm:t>
    </dgm:pt>
    <dgm:pt modelId="{C8CDBCFF-C3F5-480D-90D9-65F73F38ECD5}" type="parTrans" cxnId="{4F95E4D4-0656-4018-8632-C5CAAAAE53D0}">
      <dgm:prSet/>
      <dgm:spPr/>
      <dgm:t>
        <a:bodyPr/>
        <a:lstStyle/>
        <a:p>
          <a:endParaRPr lang="en-US"/>
        </a:p>
      </dgm:t>
    </dgm:pt>
    <dgm:pt modelId="{7EC2D1D2-7BF6-430A-A5FD-8EA9265961AD}" type="sibTrans" cxnId="{4F95E4D4-0656-4018-8632-C5CAAAAE53D0}">
      <dgm:prSet/>
      <dgm:spPr/>
      <dgm:t>
        <a:bodyPr/>
        <a:lstStyle/>
        <a:p>
          <a:endParaRPr lang="en-US"/>
        </a:p>
      </dgm:t>
    </dgm:pt>
    <dgm:pt modelId="{B759E38B-3D4A-411E-AA80-649F6D9D2635}">
      <dgm:prSet phldrT="[Text]"/>
      <dgm:spPr>
        <a:ln>
          <a:solidFill>
            <a:srgbClr val="C00000"/>
          </a:solidFill>
        </a:ln>
      </dgm:spPr>
      <dgm:t>
        <a:bodyPr/>
        <a:lstStyle/>
        <a:p>
          <a:r>
            <a:rPr lang="en-US" dirty="0" smtClean="0"/>
            <a:t>Step 6:  Plates were removed from the dyes, given a methanol rinse and allowed to dry.  </a:t>
          </a:r>
          <a:endParaRPr lang="en-US" dirty="0"/>
        </a:p>
      </dgm:t>
    </dgm:pt>
    <dgm:pt modelId="{DBAA76B3-03B0-4C19-97AF-0E767BD4058A}" type="parTrans" cxnId="{7F0EDCE5-DE6F-45E6-B68C-8AA93D958485}">
      <dgm:prSet/>
      <dgm:spPr/>
      <dgm:t>
        <a:bodyPr/>
        <a:lstStyle/>
        <a:p>
          <a:endParaRPr lang="en-US"/>
        </a:p>
      </dgm:t>
    </dgm:pt>
    <dgm:pt modelId="{064EA32E-EB1B-4B30-AF88-FE39A3517FE8}" type="sibTrans" cxnId="{7F0EDCE5-DE6F-45E6-B68C-8AA93D958485}">
      <dgm:prSet/>
      <dgm:spPr/>
      <dgm:t>
        <a:bodyPr/>
        <a:lstStyle/>
        <a:p>
          <a:endParaRPr lang="en-US"/>
        </a:p>
      </dgm:t>
    </dgm:pt>
    <dgm:pt modelId="{00666F9B-56CC-4F1F-A66F-A3D578DEC024}">
      <dgm:prSet phldrT="[Text]"/>
      <dgm:spPr>
        <a:ln>
          <a:solidFill>
            <a:srgbClr val="C00000"/>
          </a:solidFill>
        </a:ln>
      </dgm:spPr>
      <dgm:t>
        <a:bodyPr/>
        <a:lstStyle/>
        <a:p>
          <a:r>
            <a:rPr lang="en-US" dirty="0" smtClean="0"/>
            <a:t>Step 7:  Cells were assembled by placing a dyed plate on top of a carbon coated plate in a staggered position.  Plates are held together using two small binder clips.</a:t>
          </a:r>
          <a:endParaRPr lang="en-US" dirty="0"/>
        </a:p>
      </dgm:t>
    </dgm:pt>
    <dgm:pt modelId="{437DF143-1967-4AC3-B958-C8526E52AE77}" type="parTrans" cxnId="{55476C39-8B62-4FAD-BE1B-3AF072DE81DB}">
      <dgm:prSet/>
      <dgm:spPr/>
      <dgm:t>
        <a:bodyPr/>
        <a:lstStyle/>
        <a:p>
          <a:endParaRPr lang="en-US"/>
        </a:p>
      </dgm:t>
    </dgm:pt>
    <dgm:pt modelId="{BB93575E-A7F1-4F9E-B218-7BFF85D8188C}" type="sibTrans" cxnId="{55476C39-8B62-4FAD-BE1B-3AF072DE81DB}">
      <dgm:prSet/>
      <dgm:spPr/>
      <dgm:t>
        <a:bodyPr/>
        <a:lstStyle/>
        <a:p>
          <a:endParaRPr lang="en-US"/>
        </a:p>
      </dgm:t>
    </dgm:pt>
    <dgm:pt modelId="{255B4505-AFF5-4712-8DA2-F93A84AEDF02}">
      <dgm:prSet phldrT="[Text]"/>
      <dgm:spPr>
        <a:ln>
          <a:solidFill>
            <a:srgbClr val="C00000"/>
          </a:solidFill>
        </a:ln>
      </dgm:spPr>
      <dgm:t>
        <a:bodyPr/>
        <a:lstStyle/>
        <a:p>
          <a:r>
            <a:rPr lang="en-US" dirty="0" smtClean="0"/>
            <a:t>Step 8:  Drops of iodine were placed along the edge of the combined plates as a catalyst.</a:t>
          </a:r>
          <a:endParaRPr lang="en-US" dirty="0"/>
        </a:p>
      </dgm:t>
    </dgm:pt>
    <dgm:pt modelId="{0C2666FA-EAE2-47D0-A57C-EB6DF044B06B}" type="parTrans" cxnId="{00E88BE5-B545-4A06-85E1-A32FE69AEC3E}">
      <dgm:prSet/>
      <dgm:spPr/>
      <dgm:t>
        <a:bodyPr/>
        <a:lstStyle/>
        <a:p>
          <a:endParaRPr lang="en-US"/>
        </a:p>
      </dgm:t>
    </dgm:pt>
    <dgm:pt modelId="{CAE3DBFA-DB9E-4E3B-800F-11A1EF1754C1}" type="sibTrans" cxnId="{00E88BE5-B545-4A06-85E1-A32FE69AEC3E}">
      <dgm:prSet/>
      <dgm:spPr/>
      <dgm:t>
        <a:bodyPr/>
        <a:lstStyle/>
        <a:p>
          <a:endParaRPr lang="en-US"/>
        </a:p>
      </dgm:t>
    </dgm:pt>
    <dgm:pt modelId="{CDF66A21-8904-48D1-A3EA-45D734D0BB8D}">
      <dgm:prSet phldrT="[Text]"/>
      <dgm:spPr>
        <a:ln>
          <a:solidFill>
            <a:srgbClr val="C00000"/>
          </a:solidFill>
        </a:ln>
      </dgm:spPr>
      <dgm:t>
        <a:bodyPr/>
        <a:lstStyle/>
        <a:p>
          <a:r>
            <a:rPr lang="en-US" dirty="0" smtClean="0"/>
            <a:t>Step 9:  Assembled solar cells were ready for efficiency testing. </a:t>
          </a:r>
          <a:endParaRPr lang="en-US" dirty="0"/>
        </a:p>
      </dgm:t>
    </dgm:pt>
    <dgm:pt modelId="{3E9CF232-E49F-4087-9A24-7FC0F1099BCC}" type="sibTrans" cxnId="{9B1204A6-7DD7-4E94-B40A-E9D192D0A381}">
      <dgm:prSet/>
      <dgm:spPr/>
      <dgm:t>
        <a:bodyPr/>
        <a:lstStyle/>
        <a:p>
          <a:endParaRPr lang="en-US"/>
        </a:p>
      </dgm:t>
    </dgm:pt>
    <dgm:pt modelId="{0B94C1CA-30CB-483D-8CC1-F8840A4E2D8A}" type="parTrans" cxnId="{9B1204A6-7DD7-4E94-B40A-E9D192D0A381}">
      <dgm:prSet/>
      <dgm:spPr/>
      <dgm:t>
        <a:bodyPr/>
        <a:lstStyle/>
        <a:p>
          <a:endParaRPr lang="en-US"/>
        </a:p>
      </dgm:t>
    </dgm:pt>
    <dgm:pt modelId="{D4DE6AA9-0018-4A96-B65D-D7F62CA6CCBE}" type="pres">
      <dgm:prSet presAssocID="{141E2603-E9B2-4CA0-AB42-3D369EB71878}" presName="Name0" presStyleCnt="0">
        <dgm:presLayoutVars>
          <dgm:dir/>
          <dgm:resizeHandles val="exact"/>
        </dgm:presLayoutVars>
      </dgm:prSet>
      <dgm:spPr/>
      <dgm:t>
        <a:bodyPr/>
        <a:lstStyle/>
        <a:p>
          <a:endParaRPr lang="en-US"/>
        </a:p>
      </dgm:t>
    </dgm:pt>
    <dgm:pt modelId="{57469E1A-44C9-4FCB-9DCE-4266B4466473}" type="pres">
      <dgm:prSet presAssocID="{2D7E7111-77FD-4819-96AF-670FB59C906E}" presName="node" presStyleLbl="node1" presStyleIdx="0" presStyleCnt="9" custScaleX="150067">
        <dgm:presLayoutVars>
          <dgm:bulletEnabled val="1"/>
        </dgm:presLayoutVars>
      </dgm:prSet>
      <dgm:spPr/>
      <dgm:t>
        <a:bodyPr/>
        <a:lstStyle/>
        <a:p>
          <a:endParaRPr lang="en-US"/>
        </a:p>
      </dgm:t>
    </dgm:pt>
    <dgm:pt modelId="{ED79E180-D900-44C4-AA31-1C908FA275B5}" type="pres">
      <dgm:prSet presAssocID="{80407593-5BCC-45C0-A852-206530C7593A}" presName="sibTrans" presStyleLbl="sibTrans1D1" presStyleIdx="0" presStyleCnt="8"/>
      <dgm:spPr/>
      <dgm:t>
        <a:bodyPr/>
        <a:lstStyle/>
        <a:p>
          <a:endParaRPr lang="en-US"/>
        </a:p>
      </dgm:t>
    </dgm:pt>
    <dgm:pt modelId="{AACEF09B-91BA-4477-8F4F-12C4CF54D941}" type="pres">
      <dgm:prSet presAssocID="{80407593-5BCC-45C0-A852-206530C7593A}" presName="connectorText" presStyleLbl="sibTrans1D1" presStyleIdx="0" presStyleCnt="8"/>
      <dgm:spPr/>
      <dgm:t>
        <a:bodyPr/>
        <a:lstStyle/>
        <a:p>
          <a:endParaRPr lang="en-US"/>
        </a:p>
      </dgm:t>
    </dgm:pt>
    <dgm:pt modelId="{D54B94C2-ABD0-4D89-8421-F1AADEC4ADEC}" type="pres">
      <dgm:prSet presAssocID="{807A1DB3-7400-4436-A9EF-5D3F3CCF6091}" presName="node" presStyleLbl="node1" presStyleIdx="1" presStyleCnt="9" custScaleX="150067" custLinFactNeighborX="6076">
        <dgm:presLayoutVars>
          <dgm:bulletEnabled val="1"/>
        </dgm:presLayoutVars>
      </dgm:prSet>
      <dgm:spPr/>
      <dgm:t>
        <a:bodyPr/>
        <a:lstStyle/>
        <a:p>
          <a:endParaRPr lang="en-US"/>
        </a:p>
      </dgm:t>
    </dgm:pt>
    <dgm:pt modelId="{932EF585-5DEE-4DA5-9294-7E352D8DA975}" type="pres">
      <dgm:prSet presAssocID="{AFAD9833-C7A7-482A-88DB-74D376FD721A}" presName="sibTrans" presStyleLbl="sibTrans1D1" presStyleIdx="1" presStyleCnt="8"/>
      <dgm:spPr/>
      <dgm:t>
        <a:bodyPr/>
        <a:lstStyle/>
        <a:p>
          <a:endParaRPr lang="en-US"/>
        </a:p>
      </dgm:t>
    </dgm:pt>
    <dgm:pt modelId="{B59FD05A-23DA-46C6-8D6B-B51B5207F68F}" type="pres">
      <dgm:prSet presAssocID="{AFAD9833-C7A7-482A-88DB-74D376FD721A}" presName="connectorText" presStyleLbl="sibTrans1D1" presStyleIdx="1" presStyleCnt="8"/>
      <dgm:spPr/>
      <dgm:t>
        <a:bodyPr/>
        <a:lstStyle/>
        <a:p>
          <a:endParaRPr lang="en-US"/>
        </a:p>
      </dgm:t>
    </dgm:pt>
    <dgm:pt modelId="{BE2A6428-3881-46E2-98EC-0DA88BB4EDF4}" type="pres">
      <dgm:prSet presAssocID="{99C15240-91BB-45BE-A6F5-1BE60AC9DC58}" presName="node" presStyleLbl="node1" presStyleIdx="2" presStyleCnt="9" custScaleX="150067">
        <dgm:presLayoutVars>
          <dgm:bulletEnabled val="1"/>
        </dgm:presLayoutVars>
      </dgm:prSet>
      <dgm:spPr/>
      <dgm:t>
        <a:bodyPr/>
        <a:lstStyle/>
        <a:p>
          <a:endParaRPr lang="en-US"/>
        </a:p>
      </dgm:t>
    </dgm:pt>
    <dgm:pt modelId="{A9E74734-504F-4F2D-BAF1-FE8949BC5541}" type="pres">
      <dgm:prSet presAssocID="{8FD197AC-710F-485C-8AC1-E42D27E9FC83}" presName="sibTrans" presStyleLbl="sibTrans1D1" presStyleIdx="2" presStyleCnt="8"/>
      <dgm:spPr/>
      <dgm:t>
        <a:bodyPr/>
        <a:lstStyle/>
        <a:p>
          <a:endParaRPr lang="en-US"/>
        </a:p>
      </dgm:t>
    </dgm:pt>
    <dgm:pt modelId="{E7C6CAAF-FCDA-4CF2-ABA8-3ED106BA0D67}" type="pres">
      <dgm:prSet presAssocID="{8FD197AC-710F-485C-8AC1-E42D27E9FC83}" presName="connectorText" presStyleLbl="sibTrans1D1" presStyleIdx="2" presStyleCnt="8"/>
      <dgm:spPr/>
      <dgm:t>
        <a:bodyPr/>
        <a:lstStyle/>
        <a:p>
          <a:endParaRPr lang="en-US"/>
        </a:p>
      </dgm:t>
    </dgm:pt>
    <dgm:pt modelId="{15CFE056-CD2A-45A4-9932-070E54F6D677}" type="pres">
      <dgm:prSet presAssocID="{A350D847-82E4-40E3-B5BA-B5C9B33693EE}" presName="node" presStyleLbl="node1" presStyleIdx="3" presStyleCnt="9" custScaleX="150067">
        <dgm:presLayoutVars>
          <dgm:bulletEnabled val="1"/>
        </dgm:presLayoutVars>
      </dgm:prSet>
      <dgm:spPr/>
      <dgm:t>
        <a:bodyPr/>
        <a:lstStyle/>
        <a:p>
          <a:endParaRPr lang="en-US"/>
        </a:p>
      </dgm:t>
    </dgm:pt>
    <dgm:pt modelId="{EF45DB1A-91B1-47FB-8551-8499F4C37E94}" type="pres">
      <dgm:prSet presAssocID="{FD330C18-C073-40A0-9549-55407033A6C8}" presName="sibTrans" presStyleLbl="sibTrans1D1" presStyleIdx="3" presStyleCnt="8"/>
      <dgm:spPr/>
      <dgm:t>
        <a:bodyPr/>
        <a:lstStyle/>
        <a:p>
          <a:endParaRPr lang="en-US"/>
        </a:p>
      </dgm:t>
    </dgm:pt>
    <dgm:pt modelId="{7C664ACB-6F77-409A-B6F6-8BF4CDA237B9}" type="pres">
      <dgm:prSet presAssocID="{FD330C18-C073-40A0-9549-55407033A6C8}" presName="connectorText" presStyleLbl="sibTrans1D1" presStyleIdx="3" presStyleCnt="8"/>
      <dgm:spPr/>
      <dgm:t>
        <a:bodyPr/>
        <a:lstStyle/>
        <a:p>
          <a:endParaRPr lang="en-US"/>
        </a:p>
      </dgm:t>
    </dgm:pt>
    <dgm:pt modelId="{89D3B69D-F3A5-44D1-BAF6-7382F3359D56}" type="pres">
      <dgm:prSet presAssocID="{05A6F8DF-0DBA-45B4-B4DA-B83F52CE1645}" presName="node" presStyleLbl="node1" presStyleIdx="4" presStyleCnt="9" custScaleX="150067">
        <dgm:presLayoutVars>
          <dgm:bulletEnabled val="1"/>
        </dgm:presLayoutVars>
      </dgm:prSet>
      <dgm:spPr/>
      <dgm:t>
        <a:bodyPr/>
        <a:lstStyle/>
        <a:p>
          <a:endParaRPr lang="en-US"/>
        </a:p>
      </dgm:t>
    </dgm:pt>
    <dgm:pt modelId="{CFE9B4E2-F70E-4918-B7BF-4F725017EE6F}" type="pres">
      <dgm:prSet presAssocID="{7EC2D1D2-7BF6-430A-A5FD-8EA9265961AD}" presName="sibTrans" presStyleLbl="sibTrans1D1" presStyleIdx="4" presStyleCnt="8"/>
      <dgm:spPr/>
      <dgm:t>
        <a:bodyPr/>
        <a:lstStyle/>
        <a:p>
          <a:endParaRPr lang="en-US"/>
        </a:p>
      </dgm:t>
    </dgm:pt>
    <dgm:pt modelId="{61EB91B2-5D4C-48AD-8A95-0EACB11988D6}" type="pres">
      <dgm:prSet presAssocID="{7EC2D1D2-7BF6-430A-A5FD-8EA9265961AD}" presName="connectorText" presStyleLbl="sibTrans1D1" presStyleIdx="4" presStyleCnt="8"/>
      <dgm:spPr/>
      <dgm:t>
        <a:bodyPr/>
        <a:lstStyle/>
        <a:p>
          <a:endParaRPr lang="en-US"/>
        </a:p>
      </dgm:t>
    </dgm:pt>
    <dgm:pt modelId="{00C81202-4777-4C1E-AC95-C54DD8FB0376}" type="pres">
      <dgm:prSet presAssocID="{B759E38B-3D4A-411E-AA80-649F6D9D2635}" presName="node" presStyleLbl="node1" presStyleIdx="5" presStyleCnt="9" custScaleX="150067">
        <dgm:presLayoutVars>
          <dgm:bulletEnabled val="1"/>
        </dgm:presLayoutVars>
      </dgm:prSet>
      <dgm:spPr/>
      <dgm:t>
        <a:bodyPr/>
        <a:lstStyle/>
        <a:p>
          <a:endParaRPr lang="en-US"/>
        </a:p>
      </dgm:t>
    </dgm:pt>
    <dgm:pt modelId="{B9985D55-DDE0-4262-9AC7-EF689F20A5F8}" type="pres">
      <dgm:prSet presAssocID="{064EA32E-EB1B-4B30-AF88-FE39A3517FE8}" presName="sibTrans" presStyleLbl="sibTrans1D1" presStyleIdx="5" presStyleCnt="8"/>
      <dgm:spPr/>
      <dgm:t>
        <a:bodyPr/>
        <a:lstStyle/>
        <a:p>
          <a:endParaRPr lang="en-US"/>
        </a:p>
      </dgm:t>
    </dgm:pt>
    <dgm:pt modelId="{C621D8A2-2FB9-4568-94B2-380D5940B0B6}" type="pres">
      <dgm:prSet presAssocID="{064EA32E-EB1B-4B30-AF88-FE39A3517FE8}" presName="connectorText" presStyleLbl="sibTrans1D1" presStyleIdx="5" presStyleCnt="8"/>
      <dgm:spPr/>
      <dgm:t>
        <a:bodyPr/>
        <a:lstStyle/>
        <a:p>
          <a:endParaRPr lang="en-US"/>
        </a:p>
      </dgm:t>
    </dgm:pt>
    <dgm:pt modelId="{C10080DC-ADE0-4F17-AD18-8C578412691C}" type="pres">
      <dgm:prSet presAssocID="{00666F9B-56CC-4F1F-A66F-A3D578DEC024}" presName="node" presStyleLbl="node1" presStyleIdx="6" presStyleCnt="9" custScaleX="150067">
        <dgm:presLayoutVars>
          <dgm:bulletEnabled val="1"/>
        </dgm:presLayoutVars>
      </dgm:prSet>
      <dgm:spPr/>
      <dgm:t>
        <a:bodyPr/>
        <a:lstStyle/>
        <a:p>
          <a:endParaRPr lang="en-US"/>
        </a:p>
      </dgm:t>
    </dgm:pt>
    <dgm:pt modelId="{DB44E92C-B592-4A18-B4A5-892E3534756C}" type="pres">
      <dgm:prSet presAssocID="{BB93575E-A7F1-4F9E-B218-7BFF85D8188C}" presName="sibTrans" presStyleLbl="sibTrans1D1" presStyleIdx="6" presStyleCnt="8"/>
      <dgm:spPr/>
      <dgm:t>
        <a:bodyPr/>
        <a:lstStyle/>
        <a:p>
          <a:endParaRPr lang="en-US"/>
        </a:p>
      </dgm:t>
    </dgm:pt>
    <dgm:pt modelId="{45EB20A0-62B8-4690-B761-F3026994C635}" type="pres">
      <dgm:prSet presAssocID="{BB93575E-A7F1-4F9E-B218-7BFF85D8188C}" presName="connectorText" presStyleLbl="sibTrans1D1" presStyleIdx="6" presStyleCnt="8"/>
      <dgm:spPr/>
      <dgm:t>
        <a:bodyPr/>
        <a:lstStyle/>
        <a:p>
          <a:endParaRPr lang="en-US"/>
        </a:p>
      </dgm:t>
    </dgm:pt>
    <dgm:pt modelId="{0DCC4D6C-7AEA-4314-896F-FE2F602BDAD7}" type="pres">
      <dgm:prSet presAssocID="{255B4505-AFF5-4712-8DA2-F93A84AEDF02}" presName="node" presStyleLbl="node1" presStyleIdx="7" presStyleCnt="9" custScaleX="150067">
        <dgm:presLayoutVars>
          <dgm:bulletEnabled val="1"/>
        </dgm:presLayoutVars>
      </dgm:prSet>
      <dgm:spPr/>
      <dgm:t>
        <a:bodyPr/>
        <a:lstStyle/>
        <a:p>
          <a:endParaRPr lang="en-US"/>
        </a:p>
      </dgm:t>
    </dgm:pt>
    <dgm:pt modelId="{07451754-3343-4EAA-9E01-A393AF92E383}" type="pres">
      <dgm:prSet presAssocID="{CAE3DBFA-DB9E-4E3B-800F-11A1EF1754C1}" presName="sibTrans" presStyleLbl="sibTrans1D1" presStyleIdx="7" presStyleCnt="8"/>
      <dgm:spPr/>
      <dgm:t>
        <a:bodyPr/>
        <a:lstStyle/>
        <a:p>
          <a:endParaRPr lang="en-US"/>
        </a:p>
      </dgm:t>
    </dgm:pt>
    <dgm:pt modelId="{8C661A83-5C44-4F02-A3B8-A05C9F17D600}" type="pres">
      <dgm:prSet presAssocID="{CAE3DBFA-DB9E-4E3B-800F-11A1EF1754C1}" presName="connectorText" presStyleLbl="sibTrans1D1" presStyleIdx="7" presStyleCnt="8"/>
      <dgm:spPr/>
      <dgm:t>
        <a:bodyPr/>
        <a:lstStyle/>
        <a:p>
          <a:endParaRPr lang="en-US"/>
        </a:p>
      </dgm:t>
    </dgm:pt>
    <dgm:pt modelId="{B1D47389-4D7D-47F1-8234-2147DFD2991B}" type="pres">
      <dgm:prSet presAssocID="{CDF66A21-8904-48D1-A3EA-45D734D0BB8D}" presName="node" presStyleLbl="node1" presStyleIdx="8" presStyleCnt="9" custScaleX="150067">
        <dgm:presLayoutVars>
          <dgm:bulletEnabled val="1"/>
        </dgm:presLayoutVars>
      </dgm:prSet>
      <dgm:spPr/>
      <dgm:t>
        <a:bodyPr/>
        <a:lstStyle/>
        <a:p>
          <a:endParaRPr lang="en-US"/>
        </a:p>
      </dgm:t>
    </dgm:pt>
  </dgm:ptLst>
  <dgm:cxnLst>
    <dgm:cxn modelId="{68C5A659-D3DC-4442-A848-93C102228F1A}" type="presOf" srcId="{2D7E7111-77FD-4819-96AF-670FB59C906E}" destId="{57469E1A-44C9-4FCB-9DCE-4266B4466473}" srcOrd="0" destOrd="0" presId="urn:microsoft.com/office/officeart/2005/8/layout/bProcess3"/>
    <dgm:cxn modelId="{65060C8F-2A37-4E4D-B913-7CE4E2157A23}" srcId="{141E2603-E9B2-4CA0-AB42-3D369EB71878}" destId="{2D7E7111-77FD-4819-96AF-670FB59C906E}" srcOrd="0" destOrd="0" parTransId="{1AC044B8-4F6E-4F17-9AAD-C779D954B891}" sibTransId="{80407593-5BCC-45C0-A852-206530C7593A}"/>
    <dgm:cxn modelId="{9B1204A6-7DD7-4E94-B40A-E9D192D0A381}" srcId="{141E2603-E9B2-4CA0-AB42-3D369EB71878}" destId="{CDF66A21-8904-48D1-A3EA-45D734D0BB8D}" srcOrd="8" destOrd="0" parTransId="{0B94C1CA-30CB-483D-8CC1-F8840A4E2D8A}" sibTransId="{3E9CF232-E49F-4087-9A24-7FC0F1099BCC}"/>
    <dgm:cxn modelId="{17147CE6-4069-4E63-B257-7169754316A2}" type="presOf" srcId="{80407593-5BCC-45C0-A852-206530C7593A}" destId="{AACEF09B-91BA-4477-8F4F-12C4CF54D941}" srcOrd="1" destOrd="0" presId="urn:microsoft.com/office/officeart/2005/8/layout/bProcess3"/>
    <dgm:cxn modelId="{48605181-1A27-4C69-9E93-54C981F74E9C}" type="presOf" srcId="{CAE3DBFA-DB9E-4E3B-800F-11A1EF1754C1}" destId="{8C661A83-5C44-4F02-A3B8-A05C9F17D600}" srcOrd="1" destOrd="0" presId="urn:microsoft.com/office/officeart/2005/8/layout/bProcess3"/>
    <dgm:cxn modelId="{724EB468-238E-400E-927B-C8CE2BF4AB4C}" type="presOf" srcId="{AFAD9833-C7A7-482A-88DB-74D376FD721A}" destId="{932EF585-5DEE-4DA5-9294-7E352D8DA975}" srcOrd="0" destOrd="0" presId="urn:microsoft.com/office/officeart/2005/8/layout/bProcess3"/>
    <dgm:cxn modelId="{6E22492C-AD10-489B-9469-0D5F57A9DE0B}" type="presOf" srcId="{8FD197AC-710F-485C-8AC1-E42D27E9FC83}" destId="{A9E74734-504F-4F2D-BAF1-FE8949BC5541}" srcOrd="0" destOrd="0" presId="urn:microsoft.com/office/officeart/2005/8/layout/bProcess3"/>
    <dgm:cxn modelId="{55476C39-8B62-4FAD-BE1B-3AF072DE81DB}" srcId="{141E2603-E9B2-4CA0-AB42-3D369EB71878}" destId="{00666F9B-56CC-4F1F-A66F-A3D578DEC024}" srcOrd="6" destOrd="0" parTransId="{437DF143-1967-4AC3-B958-C8526E52AE77}" sibTransId="{BB93575E-A7F1-4F9E-B218-7BFF85D8188C}"/>
    <dgm:cxn modelId="{91D64F2A-C920-4BCC-9CAE-652975892464}" type="presOf" srcId="{141E2603-E9B2-4CA0-AB42-3D369EB71878}" destId="{D4DE6AA9-0018-4A96-B65D-D7F62CA6CCBE}" srcOrd="0" destOrd="0" presId="urn:microsoft.com/office/officeart/2005/8/layout/bProcess3"/>
    <dgm:cxn modelId="{A147C353-FFC4-419F-88D5-7E9197E98AA7}" type="presOf" srcId="{80407593-5BCC-45C0-A852-206530C7593A}" destId="{ED79E180-D900-44C4-AA31-1C908FA275B5}" srcOrd="0" destOrd="0" presId="urn:microsoft.com/office/officeart/2005/8/layout/bProcess3"/>
    <dgm:cxn modelId="{7A1ECB30-E423-4D57-9D27-E9DDD980B39C}" type="presOf" srcId="{BB93575E-A7F1-4F9E-B218-7BFF85D8188C}" destId="{DB44E92C-B592-4A18-B4A5-892E3534756C}" srcOrd="0" destOrd="0" presId="urn:microsoft.com/office/officeart/2005/8/layout/bProcess3"/>
    <dgm:cxn modelId="{BFAC170D-B92B-4090-9C20-8F1201C4E653}" type="presOf" srcId="{AFAD9833-C7A7-482A-88DB-74D376FD721A}" destId="{B59FD05A-23DA-46C6-8D6B-B51B5207F68F}" srcOrd="1" destOrd="0" presId="urn:microsoft.com/office/officeart/2005/8/layout/bProcess3"/>
    <dgm:cxn modelId="{149E2993-563C-45A4-82D7-948E82015F0C}" type="presOf" srcId="{FD330C18-C073-40A0-9549-55407033A6C8}" destId="{EF45DB1A-91B1-47FB-8551-8499F4C37E94}" srcOrd="0" destOrd="0" presId="urn:microsoft.com/office/officeart/2005/8/layout/bProcess3"/>
    <dgm:cxn modelId="{D59CAB5C-CB74-4D71-B279-CD6248CC6A4A}" srcId="{141E2603-E9B2-4CA0-AB42-3D369EB71878}" destId="{99C15240-91BB-45BE-A6F5-1BE60AC9DC58}" srcOrd="2" destOrd="0" parTransId="{705656F1-D9C0-4F34-9814-C064C59D45DC}" sibTransId="{8FD197AC-710F-485C-8AC1-E42D27E9FC83}"/>
    <dgm:cxn modelId="{15BAA808-8F75-44CD-AEC9-88FDA9C830B8}" type="presOf" srcId="{064EA32E-EB1B-4B30-AF88-FE39A3517FE8}" destId="{C621D8A2-2FB9-4568-94B2-380D5940B0B6}" srcOrd="1" destOrd="0" presId="urn:microsoft.com/office/officeart/2005/8/layout/bProcess3"/>
    <dgm:cxn modelId="{17BD9790-6FE9-40A7-AB8C-00A6869D30A0}" type="presOf" srcId="{7EC2D1D2-7BF6-430A-A5FD-8EA9265961AD}" destId="{61EB91B2-5D4C-48AD-8A95-0EACB11988D6}" srcOrd="1" destOrd="0" presId="urn:microsoft.com/office/officeart/2005/8/layout/bProcess3"/>
    <dgm:cxn modelId="{F786D1A7-3061-474E-83DF-332972EF11CD}" type="presOf" srcId="{CAE3DBFA-DB9E-4E3B-800F-11A1EF1754C1}" destId="{07451754-3343-4EAA-9E01-A393AF92E383}" srcOrd="0" destOrd="0" presId="urn:microsoft.com/office/officeart/2005/8/layout/bProcess3"/>
    <dgm:cxn modelId="{DE53273F-1548-4639-A876-F7B65A9A81A6}" type="presOf" srcId="{A350D847-82E4-40E3-B5BA-B5C9B33693EE}" destId="{15CFE056-CD2A-45A4-9932-070E54F6D677}" srcOrd="0" destOrd="0" presId="urn:microsoft.com/office/officeart/2005/8/layout/bProcess3"/>
    <dgm:cxn modelId="{B22570C2-874D-4A1E-9D50-06625C4182BF}" type="presOf" srcId="{BB93575E-A7F1-4F9E-B218-7BFF85D8188C}" destId="{45EB20A0-62B8-4690-B761-F3026994C635}" srcOrd="1" destOrd="0" presId="urn:microsoft.com/office/officeart/2005/8/layout/bProcess3"/>
    <dgm:cxn modelId="{7F0EDCE5-DE6F-45E6-B68C-8AA93D958485}" srcId="{141E2603-E9B2-4CA0-AB42-3D369EB71878}" destId="{B759E38B-3D4A-411E-AA80-649F6D9D2635}" srcOrd="5" destOrd="0" parTransId="{DBAA76B3-03B0-4C19-97AF-0E767BD4058A}" sibTransId="{064EA32E-EB1B-4B30-AF88-FE39A3517FE8}"/>
    <dgm:cxn modelId="{794707F9-19E4-442F-AEC3-D0042F2613FE}" type="presOf" srcId="{807A1DB3-7400-4436-A9EF-5D3F3CCF6091}" destId="{D54B94C2-ABD0-4D89-8421-F1AADEC4ADEC}" srcOrd="0" destOrd="0" presId="urn:microsoft.com/office/officeart/2005/8/layout/bProcess3"/>
    <dgm:cxn modelId="{B5904BD9-16AC-4B0A-A053-CD598B9F6216}" srcId="{141E2603-E9B2-4CA0-AB42-3D369EB71878}" destId="{807A1DB3-7400-4436-A9EF-5D3F3CCF6091}" srcOrd="1" destOrd="0" parTransId="{7BC8E2E8-E56C-4242-9CFA-9B64257A1727}" sibTransId="{AFAD9833-C7A7-482A-88DB-74D376FD721A}"/>
    <dgm:cxn modelId="{3EF8262D-6CC5-4BA9-8620-F543DC6D0DC8}" type="presOf" srcId="{B759E38B-3D4A-411E-AA80-649F6D9D2635}" destId="{00C81202-4777-4C1E-AC95-C54DD8FB0376}" srcOrd="0" destOrd="0" presId="urn:microsoft.com/office/officeart/2005/8/layout/bProcess3"/>
    <dgm:cxn modelId="{8D41AD6D-74FD-4129-B549-E6F5AF3772F1}" type="presOf" srcId="{05A6F8DF-0DBA-45B4-B4DA-B83F52CE1645}" destId="{89D3B69D-F3A5-44D1-BAF6-7382F3359D56}" srcOrd="0" destOrd="0" presId="urn:microsoft.com/office/officeart/2005/8/layout/bProcess3"/>
    <dgm:cxn modelId="{932FBCC0-BE13-4BBF-A69F-6A477AB9EF23}" type="presOf" srcId="{99C15240-91BB-45BE-A6F5-1BE60AC9DC58}" destId="{BE2A6428-3881-46E2-98EC-0DA88BB4EDF4}" srcOrd="0" destOrd="0" presId="urn:microsoft.com/office/officeart/2005/8/layout/bProcess3"/>
    <dgm:cxn modelId="{3ED82330-5E7A-449C-AB38-72D9D013247E}" type="presOf" srcId="{255B4505-AFF5-4712-8DA2-F93A84AEDF02}" destId="{0DCC4D6C-7AEA-4314-896F-FE2F602BDAD7}" srcOrd="0" destOrd="0" presId="urn:microsoft.com/office/officeart/2005/8/layout/bProcess3"/>
    <dgm:cxn modelId="{8FF53C28-9AF6-49AF-B737-6750D74D0A97}" type="presOf" srcId="{7EC2D1D2-7BF6-430A-A5FD-8EA9265961AD}" destId="{CFE9B4E2-F70E-4918-B7BF-4F725017EE6F}" srcOrd="0" destOrd="0" presId="urn:microsoft.com/office/officeart/2005/8/layout/bProcess3"/>
    <dgm:cxn modelId="{00E88BE5-B545-4A06-85E1-A32FE69AEC3E}" srcId="{141E2603-E9B2-4CA0-AB42-3D369EB71878}" destId="{255B4505-AFF5-4712-8DA2-F93A84AEDF02}" srcOrd="7" destOrd="0" parTransId="{0C2666FA-EAE2-47D0-A57C-EB6DF044B06B}" sibTransId="{CAE3DBFA-DB9E-4E3B-800F-11A1EF1754C1}"/>
    <dgm:cxn modelId="{4F95E4D4-0656-4018-8632-C5CAAAAE53D0}" srcId="{141E2603-E9B2-4CA0-AB42-3D369EB71878}" destId="{05A6F8DF-0DBA-45B4-B4DA-B83F52CE1645}" srcOrd="4" destOrd="0" parTransId="{C8CDBCFF-C3F5-480D-90D9-65F73F38ECD5}" sibTransId="{7EC2D1D2-7BF6-430A-A5FD-8EA9265961AD}"/>
    <dgm:cxn modelId="{6CC16194-5A2A-4466-B305-2CC6D90F6356}" type="presOf" srcId="{8FD197AC-710F-485C-8AC1-E42D27E9FC83}" destId="{E7C6CAAF-FCDA-4CF2-ABA8-3ED106BA0D67}" srcOrd="1" destOrd="0" presId="urn:microsoft.com/office/officeart/2005/8/layout/bProcess3"/>
    <dgm:cxn modelId="{247DFAC7-5EA8-477A-B2AF-014C6666A3AC}" type="presOf" srcId="{FD330C18-C073-40A0-9549-55407033A6C8}" destId="{7C664ACB-6F77-409A-B6F6-8BF4CDA237B9}" srcOrd="1" destOrd="0" presId="urn:microsoft.com/office/officeart/2005/8/layout/bProcess3"/>
    <dgm:cxn modelId="{A8C65CDB-02FC-4FE6-8C02-17AC29D6501A}" type="presOf" srcId="{00666F9B-56CC-4F1F-A66F-A3D578DEC024}" destId="{C10080DC-ADE0-4F17-AD18-8C578412691C}" srcOrd="0" destOrd="0" presId="urn:microsoft.com/office/officeart/2005/8/layout/bProcess3"/>
    <dgm:cxn modelId="{9716B183-E4C5-42E3-9657-CFAC6F50E5E3}" type="presOf" srcId="{064EA32E-EB1B-4B30-AF88-FE39A3517FE8}" destId="{B9985D55-DDE0-4262-9AC7-EF689F20A5F8}" srcOrd="0" destOrd="0" presId="urn:microsoft.com/office/officeart/2005/8/layout/bProcess3"/>
    <dgm:cxn modelId="{FA049963-A0BC-4ED0-8D5B-A3005D9C59E4}" type="presOf" srcId="{CDF66A21-8904-48D1-A3EA-45D734D0BB8D}" destId="{B1D47389-4D7D-47F1-8234-2147DFD2991B}" srcOrd="0" destOrd="0" presId="urn:microsoft.com/office/officeart/2005/8/layout/bProcess3"/>
    <dgm:cxn modelId="{D58F17C5-F2CD-47DF-AD33-626DDA67C083}" srcId="{141E2603-E9B2-4CA0-AB42-3D369EB71878}" destId="{A350D847-82E4-40E3-B5BA-B5C9B33693EE}" srcOrd="3" destOrd="0" parTransId="{31DEFD94-DB3F-40E3-A823-EDB1991C66B9}" sibTransId="{FD330C18-C073-40A0-9549-55407033A6C8}"/>
    <dgm:cxn modelId="{F3F75B3A-7DB5-4619-A91A-196BAE575D84}" type="presParOf" srcId="{D4DE6AA9-0018-4A96-B65D-D7F62CA6CCBE}" destId="{57469E1A-44C9-4FCB-9DCE-4266B4466473}" srcOrd="0" destOrd="0" presId="urn:microsoft.com/office/officeart/2005/8/layout/bProcess3"/>
    <dgm:cxn modelId="{46299E5C-5DFA-4C9F-952B-B512730F1E50}" type="presParOf" srcId="{D4DE6AA9-0018-4A96-B65D-D7F62CA6CCBE}" destId="{ED79E180-D900-44C4-AA31-1C908FA275B5}" srcOrd="1" destOrd="0" presId="urn:microsoft.com/office/officeart/2005/8/layout/bProcess3"/>
    <dgm:cxn modelId="{61998A1D-C061-48CB-BD96-0F71C1DD1011}" type="presParOf" srcId="{ED79E180-D900-44C4-AA31-1C908FA275B5}" destId="{AACEF09B-91BA-4477-8F4F-12C4CF54D941}" srcOrd="0" destOrd="0" presId="urn:microsoft.com/office/officeart/2005/8/layout/bProcess3"/>
    <dgm:cxn modelId="{B02CA227-67CD-4510-9487-B709EE7CFFED}" type="presParOf" srcId="{D4DE6AA9-0018-4A96-B65D-D7F62CA6CCBE}" destId="{D54B94C2-ABD0-4D89-8421-F1AADEC4ADEC}" srcOrd="2" destOrd="0" presId="urn:microsoft.com/office/officeart/2005/8/layout/bProcess3"/>
    <dgm:cxn modelId="{703112A5-F63C-4A4E-90F0-D6E4064D7482}" type="presParOf" srcId="{D4DE6AA9-0018-4A96-B65D-D7F62CA6CCBE}" destId="{932EF585-5DEE-4DA5-9294-7E352D8DA975}" srcOrd="3" destOrd="0" presId="urn:microsoft.com/office/officeart/2005/8/layout/bProcess3"/>
    <dgm:cxn modelId="{3F7C501C-3250-4A53-B6E0-19B7DAAB8F1A}" type="presParOf" srcId="{932EF585-5DEE-4DA5-9294-7E352D8DA975}" destId="{B59FD05A-23DA-46C6-8D6B-B51B5207F68F}" srcOrd="0" destOrd="0" presId="urn:microsoft.com/office/officeart/2005/8/layout/bProcess3"/>
    <dgm:cxn modelId="{DF3D27FE-8A69-45F6-9DA7-B66571DD5F26}" type="presParOf" srcId="{D4DE6AA9-0018-4A96-B65D-D7F62CA6CCBE}" destId="{BE2A6428-3881-46E2-98EC-0DA88BB4EDF4}" srcOrd="4" destOrd="0" presId="urn:microsoft.com/office/officeart/2005/8/layout/bProcess3"/>
    <dgm:cxn modelId="{2DB54384-2285-4D03-9EC6-E590AA49163C}" type="presParOf" srcId="{D4DE6AA9-0018-4A96-B65D-D7F62CA6CCBE}" destId="{A9E74734-504F-4F2D-BAF1-FE8949BC5541}" srcOrd="5" destOrd="0" presId="urn:microsoft.com/office/officeart/2005/8/layout/bProcess3"/>
    <dgm:cxn modelId="{EB1738D4-A79C-4D96-AAF5-BA23CDF1F1F6}" type="presParOf" srcId="{A9E74734-504F-4F2D-BAF1-FE8949BC5541}" destId="{E7C6CAAF-FCDA-4CF2-ABA8-3ED106BA0D67}" srcOrd="0" destOrd="0" presId="urn:microsoft.com/office/officeart/2005/8/layout/bProcess3"/>
    <dgm:cxn modelId="{4E58D7D3-48B0-4D31-A78F-FE9A5D68792D}" type="presParOf" srcId="{D4DE6AA9-0018-4A96-B65D-D7F62CA6CCBE}" destId="{15CFE056-CD2A-45A4-9932-070E54F6D677}" srcOrd="6" destOrd="0" presId="urn:microsoft.com/office/officeart/2005/8/layout/bProcess3"/>
    <dgm:cxn modelId="{39C07602-7A29-423E-9352-95AF735AA160}" type="presParOf" srcId="{D4DE6AA9-0018-4A96-B65D-D7F62CA6CCBE}" destId="{EF45DB1A-91B1-47FB-8551-8499F4C37E94}" srcOrd="7" destOrd="0" presId="urn:microsoft.com/office/officeart/2005/8/layout/bProcess3"/>
    <dgm:cxn modelId="{577BB6F5-B3B3-42EC-A6F1-AE035FFD3745}" type="presParOf" srcId="{EF45DB1A-91B1-47FB-8551-8499F4C37E94}" destId="{7C664ACB-6F77-409A-B6F6-8BF4CDA237B9}" srcOrd="0" destOrd="0" presId="urn:microsoft.com/office/officeart/2005/8/layout/bProcess3"/>
    <dgm:cxn modelId="{479AC3D3-9667-42EA-ACF3-B6E0A50E98FA}" type="presParOf" srcId="{D4DE6AA9-0018-4A96-B65D-D7F62CA6CCBE}" destId="{89D3B69D-F3A5-44D1-BAF6-7382F3359D56}" srcOrd="8" destOrd="0" presId="urn:microsoft.com/office/officeart/2005/8/layout/bProcess3"/>
    <dgm:cxn modelId="{CB75E2D7-9906-45F7-8CDC-371C87AFF000}" type="presParOf" srcId="{D4DE6AA9-0018-4A96-B65D-D7F62CA6CCBE}" destId="{CFE9B4E2-F70E-4918-B7BF-4F725017EE6F}" srcOrd="9" destOrd="0" presId="urn:microsoft.com/office/officeart/2005/8/layout/bProcess3"/>
    <dgm:cxn modelId="{ADE98A8E-94E5-41DB-AC01-E7C13E15589F}" type="presParOf" srcId="{CFE9B4E2-F70E-4918-B7BF-4F725017EE6F}" destId="{61EB91B2-5D4C-48AD-8A95-0EACB11988D6}" srcOrd="0" destOrd="0" presId="urn:microsoft.com/office/officeart/2005/8/layout/bProcess3"/>
    <dgm:cxn modelId="{4192B442-7A93-44AE-AA79-B33DAB5F50D4}" type="presParOf" srcId="{D4DE6AA9-0018-4A96-B65D-D7F62CA6CCBE}" destId="{00C81202-4777-4C1E-AC95-C54DD8FB0376}" srcOrd="10" destOrd="0" presId="urn:microsoft.com/office/officeart/2005/8/layout/bProcess3"/>
    <dgm:cxn modelId="{988DBFC9-9F32-4D51-A0DE-640D1C1FE330}" type="presParOf" srcId="{D4DE6AA9-0018-4A96-B65D-D7F62CA6CCBE}" destId="{B9985D55-DDE0-4262-9AC7-EF689F20A5F8}" srcOrd="11" destOrd="0" presId="urn:microsoft.com/office/officeart/2005/8/layout/bProcess3"/>
    <dgm:cxn modelId="{FB643302-E1A7-4415-B4C8-FBF7D5877A1B}" type="presParOf" srcId="{B9985D55-DDE0-4262-9AC7-EF689F20A5F8}" destId="{C621D8A2-2FB9-4568-94B2-380D5940B0B6}" srcOrd="0" destOrd="0" presId="urn:microsoft.com/office/officeart/2005/8/layout/bProcess3"/>
    <dgm:cxn modelId="{0A210AE6-407C-408C-9DD3-D746486BDD3A}" type="presParOf" srcId="{D4DE6AA9-0018-4A96-B65D-D7F62CA6CCBE}" destId="{C10080DC-ADE0-4F17-AD18-8C578412691C}" srcOrd="12" destOrd="0" presId="urn:microsoft.com/office/officeart/2005/8/layout/bProcess3"/>
    <dgm:cxn modelId="{73227D2C-8653-420D-A291-F390FEA96C39}" type="presParOf" srcId="{D4DE6AA9-0018-4A96-B65D-D7F62CA6CCBE}" destId="{DB44E92C-B592-4A18-B4A5-892E3534756C}" srcOrd="13" destOrd="0" presId="urn:microsoft.com/office/officeart/2005/8/layout/bProcess3"/>
    <dgm:cxn modelId="{8C196E17-3013-4D33-B8CF-20C78B7C6748}" type="presParOf" srcId="{DB44E92C-B592-4A18-B4A5-892E3534756C}" destId="{45EB20A0-62B8-4690-B761-F3026994C635}" srcOrd="0" destOrd="0" presId="urn:microsoft.com/office/officeart/2005/8/layout/bProcess3"/>
    <dgm:cxn modelId="{A359D268-3038-4500-99D7-77EA1B192C4D}" type="presParOf" srcId="{D4DE6AA9-0018-4A96-B65D-D7F62CA6CCBE}" destId="{0DCC4D6C-7AEA-4314-896F-FE2F602BDAD7}" srcOrd="14" destOrd="0" presId="urn:microsoft.com/office/officeart/2005/8/layout/bProcess3"/>
    <dgm:cxn modelId="{20500C04-AA9B-48E9-861F-AACC2EA1A5E1}" type="presParOf" srcId="{D4DE6AA9-0018-4A96-B65D-D7F62CA6CCBE}" destId="{07451754-3343-4EAA-9E01-A393AF92E383}" srcOrd="15" destOrd="0" presId="urn:microsoft.com/office/officeart/2005/8/layout/bProcess3"/>
    <dgm:cxn modelId="{7A52CE3B-CA4F-41D8-BF35-0DAA07209942}" type="presParOf" srcId="{07451754-3343-4EAA-9E01-A393AF92E383}" destId="{8C661A83-5C44-4F02-A3B8-A05C9F17D600}" srcOrd="0" destOrd="0" presId="urn:microsoft.com/office/officeart/2005/8/layout/bProcess3"/>
    <dgm:cxn modelId="{D8EC2B82-32F2-40F1-A578-709A447602C7}" type="presParOf" srcId="{D4DE6AA9-0018-4A96-B65D-D7F62CA6CCBE}" destId="{B1D47389-4D7D-47F1-8234-2147DFD2991B}" srcOrd="16" destOrd="0" presId="urn:microsoft.com/office/officeart/2005/8/layout/bProcess3"/>
  </dgm:cxnLst>
  <dgm:bg/>
  <dgm:whole>
    <a:ln>
      <a:noFill/>
    </a:ln>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029075" cy="739775"/>
          </a:xfrm>
          <a:prstGeom prst="rect">
            <a:avLst/>
          </a:prstGeom>
          <a:noFill/>
          <a:ln w="9525">
            <a:noFill/>
            <a:miter lim="800000"/>
            <a:headEnd/>
            <a:tailEnd/>
          </a:ln>
          <a:effectLst/>
        </p:spPr>
        <p:txBody>
          <a:bodyPr vert="horz" wrap="square" lIns="137590" tIns="68795" rIns="137590" bIns="68795" numCol="1" anchor="t" anchorCtr="0" compatLnSpc="1">
            <a:prstTxWarp prst="textNoShape">
              <a:avLst/>
            </a:prstTxWarp>
          </a:bodyPr>
          <a:lstStyle>
            <a:lvl1pPr>
              <a:defRPr sz="1800" dirty="0">
                <a:latin typeface="Arial" pitchFamily="34" charset="0"/>
              </a:defRPr>
            </a:lvl1pPr>
          </a:lstStyle>
          <a:p>
            <a:pPr>
              <a:defRPr/>
            </a:pPr>
            <a:endParaRPr lang="en-US"/>
          </a:p>
        </p:txBody>
      </p:sp>
      <p:sp>
        <p:nvSpPr>
          <p:cNvPr id="4099" name="Rectangle 3"/>
          <p:cNvSpPr>
            <a:spLocks noGrp="1" noChangeArrowheads="1"/>
          </p:cNvSpPr>
          <p:nvPr>
            <p:ph type="dt" idx="1"/>
          </p:nvPr>
        </p:nvSpPr>
        <p:spPr bwMode="auto">
          <a:xfrm>
            <a:off x="5265738" y="0"/>
            <a:ext cx="4029075" cy="739775"/>
          </a:xfrm>
          <a:prstGeom prst="rect">
            <a:avLst/>
          </a:prstGeom>
          <a:noFill/>
          <a:ln w="9525">
            <a:noFill/>
            <a:miter lim="800000"/>
            <a:headEnd/>
            <a:tailEnd/>
          </a:ln>
          <a:effectLst/>
        </p:spPr>
        <p:txBody>
          <a:bodyPr vert="horz" wrap="square" lIns="137590" tIns="68795" rIns="137590" bIns="68795" numCol="1" anchor="t" anchorCtr="0" compatLnSpc="1">
            <a:prstTxWarp prst="textNoShape">
              <a:avLst/>
            </a:prstTxWarp>
          </a:bodyPr>
          <a:lstStyle>
            <a:lvl1pPr algn="r">
              <a:defRPr sz="1800" dirty="0">
                <a:latin typeface="Arial" pitchFamily="34"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28575" y="1108075"/>
            <a:ext cx="9239250" cy="55435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0275" y="7021513"/>
            <a:ext cx="7435850" cy="6653212"/>
          </a:xfrm>
          <a:prstGeom prst="rect">
            <a:avLst/>
          </a:prstGeom>
          <a:noFill/>
          <a:ln w="9525">
            <a:noFill/>
            <a:miter lim="800000"/>
            <a:headEnd/>
            <a:tailEnd/>
          </a:ln>
          <a:effectLst/>
        </p:spPr>
        <p:txBody>
          <a:bodyPr vert="horz" wrap="square" lIns="137590" tIns="68795" rIns="137590" bIns="6879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14041438"/>
            <a:ext cx="4029075" cy="738187"/>
          </a:xfrm>
          <a:prstGeom prst="rect">
            <a:avLst/>
          </a:prstGeom>
          <a:noFill/>
          <a:ln w="9525">
            <a:noFill/>
            <a:miter lim="800000"/>
            <a:headEnd/>
            <a:tailEnd/>
          </a:ln>
          <a:effectLst/>
        </p:spPr>
        <p:txBody>
          <a:bodyPr vert="horz" wrap="square" lIns="137590" tIns="68795" rIns="137590" bIns="68795" numCol="1" anchor="b" anchorCtr="0" compatLnSpc="1">
            <a:prstTxWarp prst="textNoShape">
              <a:avLst/>
            </a:prstTxWarp>
          </a:bodyPr>
          <a:lstStyle>
            <a:lvl1pPr>
              <a:defRPr sz="1800" dirty="0">
                <a:latin typeface="Arial" pitchFamily="34" charset="0"/>
              </a:defRPr>
            </a:lvl1pPr>
          </a:lstStyle>
          <a:p>
            <a:pPr>
              <a:defRPr/>
            </a:pPr>
            <a:endParaRPr lang="en-US"/>
          </a:p>
        </p:txBody>
      </p:sp>
      <p:sp>
        <p:nvSpPr>
          <p:cNvPr id="4103" name="Rectangle 7"/>
          <p:cNvSpPr>
            <a:spLocks noGrp="1" noChangeArrowheads="1"/>
          </p:cNvSpPr>
          <p:nvPr>
            <p:ph type="sldNum" sz="quarter" idx="5"/>
          </p:nvPr>
        </p:nvSpPr>
        <p:spPr bwMode="auto">
          <a:xfrm>
            <a:off x="5265738" y="14041438"/>
            <a:ext cx="4029075" cy="738187"/>
          </a:xfrm>
          <a:prstGeom prst="rect">
            <a:avLst/>
          </a:prstGeom>
          <a:noFill/>
          <a:ln w="9525">
            <a:noFill/>
            <a:miter lim="800000"/>
            <a:headEnd/>
            <a:tailEnd/>
          </a:ln>
          <a:effectLst/>
        </p:spPr>
        <p:txBody>
          <a:bodyPr vert="horz" wrap="square" lIns="137590" tIns="68795" rIns="137590" bIns="68795" numCol="1" anchor="b" anchorCtr="0" compatLnSpc="1">
            <a:prstTxWarp prst="textNoShape">
              <a:avLst/>
            </a:prstTxWarp>
          </a:bodyPr>
          <a:lstStyle>
            <a:lvl1pPr algn="r">
              <a:defRPr sz="1800">
                <a:latin typeface="Arial" pitchFamily="34" charset="0"/>
              </a:defRPr>
            </a:lvl1pPr>
          </a:lstStyle>
          <a:p>
            <a:pPr>
              <a:defRPr/>
            </a:pPr>
            <a:fld id="{C9E9F76B-5C54-4E66-A8FD-FFE3400FE76B}"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71F82CF8-2E5A-42AC-8143-998A73A7CFE8}" type="slidenum">
              <a:rPr lang="en-US" smtClean="0">
                <a:latin typeface="Arial" charset="0"/>
              </a:rPr>
              <a:pPr/>
              <a:t>1</a:t>
            </a:fld>
            <a:endParaRPr lang="en-US" smtClean="0">
              <a:latin typeface="Arial" charset="0"/>
            </a:endParaRPr>
          </a:p>
        </p:txBody>
      </p:sp>
      <p:sp>
        <p:nvSpPr>
          <p:cNvPr id="15362" name="Rectangle 2"/>
          <p:cNvSpPr>
            <a:spLocks noGrp="1" noRot="1" noChangeAspect="1" noChangeArrowheads="1" noTextEdit="1"/>
          </p:cNvSpPr>
          <p:nvPr>
            <p:ph type="sldImg"/>
          </p:nvPr>
        </p:nvSpPr>
        <p:spPr>
          <a:xfrm>
            <a:off x="26988" y="1106488"/>
            <a:ext cx="9247187" cy="5548312"/>
          </a:xfrm>
          <a:ln/>
        </p:spPr>
      </p:sp>
      <p:sp>
        <p:nvSpPr>
          <p:cNvPr id="15363" name="Rectangle 3"/>
          <p:cNvSpPr>
            <a:spLocks noGrp="1" noChangeArrowheads="1"/>
          </p:cNvSpPr>
          <p:nvPr>
            <p:ph type="body" idx="1"/>
          </p:nvPr>
        </p:nvSpPr>
        <p:spPr>
          <a:xfrm>
            <a:off x="930275" y="7024688"/>
            <a:ext cx="7435850" cy="6650037"/>
          </a:xfrm>
          <a:noFill/>
          <a:ln/>
        </p:spPr>
        <p:txBody>
          <a:bodyPr/>
          <a:lstStyle/>
          <a:p>
            <a:pPr eaLnBrk="1" hangingPunct="1"/>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700" y="2555875"/>
            <a:ext cx="11658600" cy="1765300"/>
          </a:xfrm>
        </p:spPr>
        <p:txBody>
          <a:bodyPr/>
          <a:lstStyle/>
          <a:p>
            <a:r>
              <a:rPr lang="en-US" smtClean="0"/>
              <a:t>Click to edit Master title style</a:t>
            </a:r>
            <a:endParaRPr lang="en-US"/>
          </a:p>
        </p:txBody>
      </p:sp>
      <p:sp>
        <p:nvSpPr>
          <p:cNvPr id="3" name="Subtitle 2"/>
          <p:cNvSpPr>
            <a:spLocks noGrp="1"/>
          </p:cNvSpPr>
          <p:nvPr>
            <p:ph type="subTitle" idx="1"/>
          </p:nvPr>
        </p:nvSpPr>
        <p:spPr>
          <a:xfrm>
            <a:off x="2057400" y="4664075"/>
            <a:ext cx="9601200" cy="21018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0A12F8-1EB9-4A47-9F17-87346645FD3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64B38A-067E-47D8-AE87-B0C2F80D504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44100" y="328613"/>
            <a:ext cx="3086100" cy="7023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28613"/>
            <a:ext cx="9105900" cy="7023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FD8E22-B7A6-44D9-8ADF-7DC37FB4FB2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17F44C-8E97-4EB1-B243-2B7728D416A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84263" y="5287963"/>
            <a:ext cx="11658600" cy="16351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84263" y="3487738"/>
            <a:ext cx="11658600" cy="18002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AC72E4-D614-4D2B-B2F0-B98FDF6B8C2C}"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19288"/>
            <a:ext cx="6096000" cy="5432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934200" y="1919288"/>
            <a:ext cx="6096000" cy="5432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6C1763-7C2B-4C3C-A2D2-F85B7BB3992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330200"/>
            <a:ext cx="1234440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841500"/>
            <a:ext cx="6061075" cy="768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609850"/>
            <a:ext cx="6061075" cy="4741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967538" y="1841500"/>
            <a:ext cx="6062662" cy="768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967538" y="2609850"/>
            <a:ext cx="6062662" cy="4741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2DD985F-5E02-48F4-9E23-7CA15B368CF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58CBAB1-768F-4D5E-BF5A-82307D31F9E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567F1D8-322D-4E73-A055-82EBA138FFF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27025"/>
            <a:ext cx="4513263" cy="139541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362575" y="327025"/>
            <a:ext cx="7667625" cy="70246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722438"/>
            <a:ext cx="4513263" cy="56292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67AFE27-4480-4E7C-898B-86B46D7D109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225" y="5761038"/>
            <a:ext cx="8229600" cy="679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689225" y="735013"/>
            <a:ext cx="8229600" cy="49387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689225" y="6440488"/>
            <a:ext cx="8229600" cy="9667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687768F-9214-4BEC-8A48-0F58AD8E4C8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28613"/>
            <a:ext cx="12344400" cy="1371600"/>
          </a:xfrm>
          <a:prstGeom prst="rect">
            <a:avLst/>
          </a:prstGeom>
          <a:noFill/>
          <a:ln w="9525">
            <a:noFill/>
            <a:miter lim="800000"/>
            <a:headEnd/>
            <a:tailEnd/>
          </a:ln>
        </p:spPr>
        <p:txBody>
          <a:bodyPr vert="horz" wrap="square" lIns="125392" tIns="62696" rIns="125392" bIns="62696"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19288"/>
            <a:ext cx="12344400" cy="5432425"/>
          </a:xfrm>
          <a:prstGeom prst="rect">
            <a:avLst/>
          </a:prstGeom>
          <a:noFill/>
          <a:ln w="9525">
            <a:noFill/>
            <a:miter lim="800000"/>
            <a:headEnd/>
            <a:tailEnd/>
          </a:ln>
        </p:spPr>
        <p:txBody>
          <a:bodyPr vert="horz" wrap="square" lIns="125392" tIns="62696" rIns="125392" bIns="6269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7494588"/>
            <a:ext cx="3200400" cy="571500"/>
          </a:xfrm>
          <a:prstGeom prst="rect">
            <a:avLst/>
          </a:prstGeom>
          <a:noFill/>
          <a:ln w="9525">
            <a:noFill/>
            <a:miter lim="800000"/>
            <a:headEnd/>
            <a:tailEnd/>
          </a:ln>
          <a:effectLst/>
        </p:spPr>
        <p:txBody>
          <a:bodyPr vert="horz" wrap="square" lIns="125392" tIns="62696" rIns="125392" bIns="62696" numCol="1" anchor="t" anchorCtr="0" compatLnSpc="1">
            <a:prstTxWarp prst="textNoShape">
              <a:avLst/>
            </a:prstTxWarp>
          </a:bodyPr>
          <a:lstStyle>
            <a:lvl1pPr>
              <a:defRPr sz="1900" dirty="0"/>
            </a:lvl1pPr>
          </a:lstStyle>
          <a:p>
            <a:pPr>
              <a:defRPr/>
            </a:pPr>
            <a:endParaRPr lang="en-US"/>
          </a:p>
        </p:txBody>
      </p:sp>
      <p:sp>
        <p:nvSpPr>
          <p:cNvPr id="1029" name="Rectangle 5"/>
          <p:cNvSpPr>
            <a:spLocks noGrp="1" noChangeArrowheads="1"/>
          </p:cNvSpPr>
          <p:nvPr>
            <p:ph type="ftr" sz="quarter" idx="3"/>
          </p:nvPr>
        </p:nvSpPr>
        <p:spPr bwMode="auto">
          <a:xfrm>
            <a:off x="4686300" y="7494588"/>
            <a:ext cx="4343400" cy="571500"/>
          </a:xfrm>
          <a:prstGeom prst="rect">
            <a:avLst/>
          </a:prstGeom>
          <a:noFill/>
          <a:ln w="9525">
            <a:noFill/>
            <a:miter lim="800000"/>
            <a:headEnd/>
            <a:tailEnd/>
          </a:ln>
          <a:effectLst/>
        </p:spPr>
        <p:txBody>
          <a:bodyPr vert="horz" wrap="square" lIns="125392" tIns="62696" rIns="125392" bIns="62696" numCol="1" anchor="t" anchorCtr="0" compatLnSpc="1">
            <a:prstTxWarp prst="textNoShape">
              <a:avLst/>
            </a:prstTxWarp>
          </a:bodyPr>
          <a:lstStyle>
            <a:lvl1pPr algn="ctr">
              <a:defRPr sz="1900" dirty="0"/>
            </a:lvl1pPr>
          </a:lstStyle>
          <a:p>
            <a:pPr>
              <a:defRPr/>
            </a:pPr>
            <a:endParaRPr lang="en-US"/>
          </a:p>
        </p:txBody>
      </p:sp>
      <p:sp>
        <p:nvSpPr>
          <p:cNvPr id="1030" name="Rectangle 6"/>
          <p:cNvSpPr>
            <a:spLocks noGrp="1" noChangeArrowheads="1"/>
          </p:cNvSpPr>
          <p:nvPr>
            <p:ph type="sldNum" sz="quarter" idx="4"/>
          </p:nvPr>
        </p:nvSpPr>
        <p:spPr bwMode="auto">
          <a:xfrm>
            <a:off x="9829800" y="7494588"/>
            <a:ext cx="3200400" cy="571500"/>
          </a:xfrm>
          <a:prstGeom prst="rect">
            <a:avLst/>
          </a:prstGeom>
          <a:noFill/>
          <a:ln w="9525">
            <a:noFill/>
            <a:miter lim="800000"/>
            <a:headEnd/>
            <a:tailEnd/>
          </a:ln>
          <a:effectLst/>
        </p:spPr>
        <p:txBody>
          <a:bodyPr vert="horz" wrap="square" lIns="125392" tIns="62696" rIns="125392" bIns="62696" numCol="1" anchor="t" anchorCtr="0" compatLnSpc="1">
            <a:prstTxWarp prst="textNoShape">
              <a:avLst/>
            </a:prstTxWarp>
          </a:bodyPr>
          <a:lstStyle>
            <a:lvl1pPr algn="r">
              <a:defRPr sz="1900"/>
            </a:lvl1pPr>
          </a:lstStyle>
          <a:p>
            <a:pPr>
              <a:defRPr/>
            </a:pPr>
            <a:fld id="{7ADDB76C-8EC9-4F17-BB5B-8D6734C181C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254125" rtl="0" eaLnBrk="0" fontAlgn="base" hangingPunct="0">
        <a:spcBef>
          <a:spcPct val="0"/>
        </a:spcBef>
        <a:spcAft>
          <a:spcPct val="0"/>
        </a:spcAft>
        <a:defRPr sz="6100">
          <a:solidFill>
            <a:schemeClr val="tx2"/>
          </a:solidFill>
          <a:latin typeface="+mj-lt"/>
          <a:ea typeface="+mj-ea"/>
          <a:cs typeface="+mj-cs"/>
        </a:defRPr>
      </a:lvl1pPr>
      <a:lvl2pPr algn="ctr" defTabSz="1254125" rtl="0" eaLnBrk="0" fontAlgn="base" hangingPunct="0">
        <a:spcBef>
          <a:spcPct val="0"/>
        </a:spcBef>
        <a:spcAft>
          <a:spcPct val="0"/>
        </a:spcAft>
        <a:defRPr sz="6100">
          <a:solidFill>
            <a:schemeClr val="tx2"/>
          </a:solidFill>
          <a:latin typeface="Arial" pitchFamily="34" charset="0"/>
        </a:defRPr>
      </a:lvl2pPr>
      <a:lvl3pPr algn="ctr" defTabSz="1254125" rtl="0" eaLnBrk="0" fontAlgn="base" hangingPunct="0">
        <a:spcBef>
          <a:spcPct val="0"/>
        </a:spcBef>
        <a:spcAft>
          <a:spcPct val="0"/>
        </a:spcAft>
        <a:defRPr sz="6100">
          <a:solidFill>
            <a:schemeClr val="tx2"/>
          </a:solidFill>
          <a:latin typeface="Arial" pitchFamily="34" charset="0"/>
        </a:defRPr>
      </a:lvl3pPr>
      <a:lvl4pPr algn="ctr" defTabSz="1254125" rtl="0" eaLnBrk="0" fontAlgn="base" hangingPunct="0">
        <a:spcBef>
          <a:spcPct val="0"/>
        </a:spcBef>
        <a:spcAft>
          <a:spcPct val="0"/>
        </a:spcAft>
        <a:defRPr sz="6100">
          <a:solidFill>
            <a:schemeClr val="tx2"/>
          </a:solidFill>
          <a:latin typeface="Arial" pitchFamily="34" charset="0"/>
        </a:defRPr>
      </a:lvl4pPr>
      <a:lvl5pPr algn="ctr" defTabSz="1254125" rtl="0" eaLnBrk="0" fontAlgn="base" hangingPunct="0">
        <a:spcBef>
          <a:spcPct val="0"/>
        </a:spcBef>
        <a:spcAft>
          <a:spcPct val="0"/>
        </a:spcAft>
        <a:defRPr sz="6100">
          <a:solidFill>
            <a:schemeClr val="tx2"/>
          </a:solidFill>
          <a:latin typeface="Arial" pitchFamily="34" charset="0"/>
        </a:defRPr>
      </a:lvl5pPr>
      <a:lvl6pPr marL="457200" algn="ctr" defTabSz="1254125" rtl="0" fontAlgn="base">
        <a:spcBef>
          <a:spcPct val="0"/>
        </a:spcBef>
        <a:spcAft>
          <a:spcPct val="0"/>
        </a:spcAft>
        <a:defRPr sz="6100">
          <a:solidFill>
            <a:schemeClr val="tx2"/>
          </a:solidFill>
          <a:latin typeface="Arial" pitchFamily="34" charset="0"/>
        </a:defRPr>
      </a:lvl6pPr>
      <a:lvl7pPr marL="914400" algn="ctr" defTabSz="1254125" rtl="0" fontAlgn="base">
        <a:spcBef>
          <a:spcPct val="0"/>
        </a:spcBef>
        <a:spcAft>
          <a:spcPct val="0"/>
        </a:spcAft>
        <a:defRPr sz="6100">
          <a:solidFill>
            <a:schemeClr val="tx2"/>
          </a:solidFill>
          <a:latin typeface="Arial" pitchFamily="34" charset="0"/>
        </a:defRPr>
      </a:lvl7pPr>
      <a:lvl8pPr marL="1371600" algn="ctr" defTabSz="1254125" rtl="0" fontAlgn="base">
        <a:spcBef>
          <a:spcPct val="0"/>
        </a:spcBef>
        <a:spcAft>
          <a:spcPct val="0"/>
        </a:spcAft>
        <a:defRPr sz="6100">
          <a:solidFill>
            <a:schemeClr val="tx2"/>
          </a:solidFill>
          <a:latin typeface="Arial" pitchFamily="34" charset="0"/>
        </a:defRPr>
      </a:lvl8pPr>
      <a:lvl9pPr marL="1828800" algn="ctr" defTabSz="1254125" rtl="0" fontAlgn="base">
        <a:spcBef>
          <a:spcPct val="0"/>
        </a:spcBef>
        <a:spcAft>
          <a:spcPct val="0"/>
        </a:spcAft>
        <a:defRPr sz="6100">
          <a:solidFill>
            <a:schemeClr val="tx2"/>
          </a:solidFill>
          <a:latin typeface="Arial" pitchFamily="34" charset="0"/>
        </a:defRPr>
      </a:lvl9pPr>
    </p:titleStyle>
    <p:bodyStyle>
      <a:lvl1pPr marL="469900" indent="-469900" algn="l" defTabSz="1254125" rtl="0" eaLnBrk="0" fontAlgn="base" hangingPunct="0">
        <a:spcBef>
          <a:spcPct val="20000"/>
        </a:spcBef>
        <a:spcAft>
          <a:spcPct val="0"/>
        </a:spcAft>
        <a:buChar char="•"/>
        <a:defRPr sz="4400">
          <a:solidFill>
            <a:schemeClr val="tx1"/>
          </a:solidFill>
          <a:latin typeface="+mn-lt"/>
          <a:ea typeface="+mn-ea"/>
          <a:cs typeface="+mn-cs"/>
        </a:defRPr>
      </a:lvl1pPr>
      <a:lvl2pPr marL="1019175" indent="-392113" algn="l" defTabSz="1254125" rtl="0" eaLnBrk="0" fontAlgn="base" hangingPunct="0">
        <a:spcBef>
          <a:spcPct val="20000"/>
        </a:spcBef>
        <a:spcAft>
          <a:spcPct val="0"/>
        </a:spcAft>
        <a:buChar char="–"/>
        <a:defRPr sz="3800">
          <a:solidFill>
            <a:schemeClr val="tx1"/>
          </a:solidFill>
          <a:latin typeface="+mn-lt"/>
        </a:defRPr>
      </a:lvl2pPr>
      <a:lvl3pPr marL="1566863" indent="-312738" algn="l" defTabSz="1254125" rtl="0" eaLnBrk="0" fontAlgn="base" hangingPunct="0">
        <a:spcBef>
          <a:spcPct val="20000"/>
        </a:spcBef>
        <a:spcAft>
          <a:spcPct val="0"/>
        </a:spcAft>
        <a:buChar char="•"/>
        <a:defRPr sz="3300">
          <a:solidFill>
            <a:schemeClr val="tx1"/>
          </a:solidFill>
          <a:latin typeface="+mn-lt"/>
        </a:defRPr>
      </a:lvl3pPr>
      <a:lvl4pPr marL="2193925" indent="-312738" algn="l" defTabSz="1254125" rtl="0" eaLnBrk="0" fontAlgn="base" hangingPunct="0">
        <a:spcBef>
          <a:spcPct val="20000"/>
        </a:spcBef>
        <a:spcAft>
          <a:spcPct val="0"/>
        </a:spcAft>
        <a:buChar char="–"/>
        <a:defRPr sz="2700">
          <a:solidFill>
            <a:schemeClr val="tx1"/>
          </a:solidFill>
          <a:latin typeface="+mn-lt"/>
        </a:defRPr>
      </a:lvl4pPr>
      <a:lvl5pPr marL="2820988" indent="-312738" algn="l" defTabSz="1254125" rtl="0" eaLnBrk="0" fontAlgn="base" hangingPunct="0">
        <a:spcBef>
          <a:spcPct val="20000"/>
        </a:spcBef>
        <a:spcAft>
          <a:spcPct val="0"/>
        </a:spcAft>
        <a:buChar char="»"/>
        <a:defRPr sz="2700">
          <a:solidFill>
            <a:schemeClr val="tx1"/>
          </a:solidFill>
          <a:latin typeface="+mn-lt"/>
        </a:defRPr>
      </a:lvl5pPr>
      <a:lvl6pPr marL="3278188" indent="-312738" algn="l" defTabSz="1254125" rtl="0" fontAlgn="base">
        <a:spcBef>
          <a:spcPct val="20000"/>
        </a:spcBef>
        <a:spcAft>
          <a:spcPct val="0"/>
        </a:spcAft>
        <a:buChar char="»"/>
        <a:defRPr sz="2700">
          <a:solidFill>
            <a:schemeClr val="tx1"/>
          </a:solidFill>
          <a:latin typeface="+mn-lt"/>
        </a:defRPr>
      </a:lvl6pPr>
      <a:lvl7pPr marL="3735388" indent="-312738" algn="l" defTabSz="1254125" rtl="0" fontAlgn="base">
        <a:spcBef>
          <a:spcPct val="20000"/>
        </a:spcBef>
        <a:spcAft>
          <a:spcPct val="0"/>
        </a:spcAft>
        <a:buChar char="»"/>
        <a:defRPr sz="2700">
          <a:solidFill>
            <a:schemeClr val="tx1"/>
          </a:solidFill>
          <a:latin typeface="+mn-lt"/>
        </a:defRPr>
      </a:lvl7pPr>
      <a:lvl8pPr marL="4192588" indent="-312738" algn="l" defTabSz="1254125" rtl="0" fontAlgn="base">
        <a:spcBef>
          <a:spcPct val="20000"/>
        </a:spcBef>
        <a:spcAft>
          <a:spcPct val="0"/>
        </a:spcAft>
        <a:buChar char="»"/>
        <a:defRPr sz="2700">
          <a:solidFill>
            <a:schemeClr val="tx1"/>
          </a:solidFill>
          <a:latin typeface="+mn-lt"/>
        </a:defRPr>
      </a:lvl8pPr>
      <a:lvl9pPr marL="4649788" indent="-312738" algn="l" defTabSz="1254125" rtl="0" fontAlgn="base">
        <a:spcBef>
          <a:spcPct val="20000"/>
        </a:spcBef>
        <a:spcAft>
          <a:spcPct val="0"/>
        </a:spcAft>
        <a:buChar char="»"/>
        <a:defRPr sz="2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1.xml"/><Relationship Id="rId13" Type="http://schemas.openxmlformats.org/officeDocument/2006/relationships/image" Target="../media/image6.jpeg"/><Relationship Id="rId3" Type="http://schemas.openxmlformats.org/officeDocument/2006/relationships/image" Target="../media/image1.wmf"/><Relationship Id="rId7" Type="http://schemas.openxmlformats.org/officeDocument/2006/relationships/image" Target="../media/image5.jpeg"/><Relationship Id="rId12" Type="http://schemas.microsoft.com/office/2007/relationships/diagramDrawing" Target="../diagrams/drawing1.xml"/><Relationship Id="rId17" Type="http://schemas.openxmlformats.org/officeDocument/2006/relationships/image" Target="../media/image10.jpeg"/><Relationship Id="rId2" Type="http://schemas.openxmlformats.org/officeDocument/2006/relationships/notesSlide" Target="../notesSlides/notesSlide1.xml"/><Relationship Id="rId16" Type="http://schemas.openxmlformats.org/officeDocument/2006/relationships/image" Target="../media/image9.wmf"/><Relationship Id="rId1" Type="http://schemas.openxmlformats.org/officeDocument/2006/relationships/slideLayout" Target="../slideLayouts/slideLayout1.xml"/><Relationship Id="rId6" Type="http://schemas.openxmlformats.org/officeDocument/2006/relationships/image" Target="../media/image4.gif"/><Relationship Id="rId11" Type="http://schemas.openxmlformats.org/officeDocument/2006/relationships/diagramColors" Target="../diagrams/colors1.xml"/><Relationship Id="rId5" Type="http://schemas.openxmlformats.org/officeDocument/2006/relationships/image" Target="../media/image3.png"/><Relationship Id="rId15" Type="http://schemas.openxmlformats.org/officeDocument/2006/relationships/image" Target="../media/image8.png"/><Relationship Id="rId10" Type="http://schemas.openxmlformats.org/officeDocument/2006/relationships/diagramQuickStyle" Target="../diagrams/quickStyle1.xml"/><Relationship Id="rId4" Type="http://schemas.openxmlformats.org/officeDocument/2006/relationships/image" Target="../media/image2.jpeg"/><Relationship Id="rId9" Type="http://schemas.openxmlformats.org/officeDocument/2006/relationships/diagramLayout" Target="../diagrams/layout1.xml"/><Relationship Id="rId1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a:xfrm>
            <a:off x="0" y="392113"/>
            <a:ext cx="13716000" cy="587375"/>
          </a:xfrm>
        </p:spPr>
        <p:txBody>
          <a:bodyPr/>
          <a:lstStyle/>
          <a:p>
            <a:pPr eaLnBrk="1" hangingPunct="1"/>
            <a:r>
              <a:rPr lang="en-US" sz="3100" smtClean="0"/>
              <a:t>Project #4: Renewable Energy System:</a:t>
            </a:r>
            <a:br>
              <a:rPr lang="en-US" sz="3100" smtClean="0"/>
            </a:br>
            <a:r>
              <a:rPr lang="en-US" sz="3100" smtClean="0"/>
              <a:t>Dyeing to Create Solar Power</a:t>
            </a:r>
          </a:p>
        </p:txBody>
      </p:sp>
      <p:sp>
        <p:nvSpPr>
          <p:cNvPr id="2051" name="Text Box 3"/>
          <p:cNvSpPr txBox="1">
            <a:spLocks noChangeArrowheads="1"/>
          </p:cNvSpPr>
          <p:nvPr/>
        </p:nvSpPr>
        <p:spPr bwMode="auto">
          <a:xfrm>
            <a:off x="228600" y="1447800"/>
            <a:ext cx="3200400" cy="1633538"/>
          </a:xfrm>
          <a:prstGeom prst="rect">
            <a:avLst/>
          </a:prstGeom>
          <a:solidFill>
            <a:srgbClr val="FFD54F"/>
          </a:solidFill>
          <a:ln>
            <a:headEnd/>
            <a:tailEnd/>
          </a:ln>
        </p:spPr>
        <p:style>
          <a:lnRef idx="3">
            <a:schemeClr val="lt1"/>
          </a:lnRef>
          <a:fillRef idx="1">
            <a:schemeClr val="accent4"/>
          </a:fillRef>
          <a:effectRef idx="1">
            <a:schemeClr val="accent4"/>
          </a:effectRef>
          <a:fontRef idx="minor">
            <a:schemeClr val="lt1"/>
          </a:fontRef>
        </p:style>
        <p:txBody>
          <a:bodyPr lIns="63606" tIns="31803" rIns="63606" bIns="31803">
            <a:spAutoFit/>
          </a:bodyPr>
          <a:lstStyle/>
          <a:p>
            <a:pPr defTabSz="1035050">
              <a:defRPr/>
            </a:pPr>
            <a:r>
              <a:rPr lang="en-US" sz="1200" b="1" dirty="0">
                <a:solidFill>
                  <a:srgbClr val="C00000"/>
                </a:solidFill>
              </a:rPr>
              <a:t>Introduction</a:t>
            </a:r>
            <a:endParaRPr lang="en-US" sz="700" b="1" dirty="0">
              <a:solidFill>
                <a:schemeClr val="tx2"/>
              </a:solidFill>
            </a:endParaRPr>
          </a:p>
          <a:p>
            <a:pPr defTabSz="1035050">
              <a:defRPr/>
            </a:pPr>
            <a:r>
              <a:rPr lang="en-US" sz="900" dirty="0">
                <a:solidFill>
                  <a:schemeClr val="tx2"/>
                </a:solidFill>
              </a:rPr>
              <a:t>Since the industrial revolution, humans have depended primarily on fossil fuels for low cost energy.   With continued wide-spread use, however, their environmental effects and depleted supply has renewed interest in finding alternative renewable sources of energy.</a:t>
            </a:r>
          </a:p>
          <a:p>
            <a:pPr defTabSz="1035050">
              <a:defRPr/>
            </a:pPr>
            <a:r>
              <a:rPr lang="en-US" sz="900" dirty="0">
                <a:solidFill>
                  <a:schemeClr val="tx2"/>
                </a:solidFill>
              </a:rPr>
              <a:t>Solar technology is a viable alternative energy source because it is   widely available, free, and tested technology.  Current solar technologies are not very efficient so it is important to understand under which circumstances the most energy will be able to be created</a:t>
            </a:r>
            <a:endParaRPr lang="en-US" sz="900" dirty="0">
              <a:solidFill>
                <a:schemeClr val="tx2"/>
              </a:solidFill>
            </a:endParaRPr>
          </a:p>
        </p:txBody>
      </p:sp>
      <p:sp>
        <p:nvSpPr>
          <p:cNvPr id="2053" name="Text Box 5"/>
          <p:cNvSpPr txBox="1">
            <a:spLocks noChangeArrowheads="1"/>
          </p:cNvSpPr>
          <p:nvPr/>
        </p:nvSpPr>
        <p:spPr bwMode="auto">
          <a:xfrm>
            <a:off x="228600" y="3175000"/>
            <a:ext cx="3200400" cy="787400"/>
          </a:xfrm>
          <a:prstGeom prst="rect">
            <a:avLst/>
          </a:prstGeom>
          <a:ln>
            <a:headEnd/>
            <a:tailEnd/>
          </a:ln>
        </p:spPr>
        <p:style>
          <a:lnRef idx="3">
            <a:schemeClr val="lt1"/>
          </a:lnRef>
          <a:fillRef idx="1">
            <a:schemeClr val="accent5"/>
          </a:fillRef>
          <a:effectRef idx="1">
            <a:schemeClr val="accent5"/>
          </a:effectRef>
          <a:fontRef idx="minor">
            <a:schemeClr val="lt1"/>
          </a:fontRef>
        </p:style>
        <p:txBody>
          <a:bodyPr lIns="63606" tIns="31803" rIns="63606" bIns="31803">
            <a:spAutoFit/>
          </a:bodyPr>
          <a:lstStyle/>
          <a:p>
            <a:pPr defTabSz="1035050">
              <a:defRPr/>
            </a:pPr>
            <a:r>
              <a:rPr lang="en-US" sz="1100" b="1" dirty="0">
                <a:solidFill>
                  <a:srgbClr val="990000"/>
                </a:solidFill>
              </a:rPr>
              <a:t>Objective</a:t>
            </a:r>
            <a:endParaRPr lang="en-US" sz="700" b="1" dirty="0">
              <a:solidFill>
                <a:schemeClr val="tx2"/>
              </a:solidFill>
            </a:endParaRPr>
          </a:p>
          <a:p>
            <a:pPr defTabSz="1035050">
              <a:defRPr/>
            </a:pPr>
            <a:r>
              <a:rPr lang="en-US" sz="900" dirty="0">
                <a:solidFill>
                  <a:schemeClr val="tx2"/>
                </a:solidFill>
              </a:rPr>
              <a:t>Currently, using synthetic dyes are the best method to create most efficient fuel cells.   Our goal is to find a cost effective natural dye that has a level of efficiency that is close to or exceeds that of it’s synthetic counterpart.</a:t>
            </a:r>
          </a:p>
        </p:txBody>
      </p:sp>
      <p:sp>
        <p:nvSpPr>
          <p:cNvPr id="14340" name="Rectangle 6"/>
          <p:cNvSpPr>
            <a:spLocks noChangeArrowheads="1"/>
          </p:cNvSpPr>
          <p:nvPr/>
        </p:nvSpPr>
        <p:spPr bwMode="auto">
          <a:xfrm>
            <a:off x="0" y="0"/>
            <a:ext cx="13716000" cy="8229600"/>
          </a:xfrm>
          <a:prstGeom prst="rect">
            <a:avLst/>
          </a:prstGeom>
          <a:noFill/>
          <a:ln w="76200">
            <a:solidFill>
              <a:srgbClr val="FFC000"/>
            </a:solidFill>
            <a:miter lim="800000"/>
            <a:headEnd/>
            <a:tailEnd/>
          </a:ln>
        </p:spPr>
        <p:txBody>
          <a:bodyPr wrap="none" lIns="63606" tIns="31803" rIns="63606" bIns="31803" anchor="ctr"/>
          <a:lstStyle/>
          <a:p>
            <a:pPr algn="ctr" defTabSz="1035050"/>
            <a:endParaRPr lang="en-US" sz="2000">
              <a:solidFill>
                <a:srgbClr val="FF0000"/>
              </a:solidFill>
            </a:endParaRPr>
          </a:p>
        </p:txBody>
      </p:sp>
      <p:pic>
        <p:nvPicPr>
          <p:cNvPr id="14341" name="Picture 7" descr="UC_logo"/>
          <p:cNvPicPr>
            <a:picLocks noChangeAspect="1" noChangeArrowheads="1"/>
          </p:cNvPicPr>
          <p:nvPr/>
        </p:nvPicPr>
        <p:blipFill>
          <a:blip r:embed="rId3"/>
          <a:srcRect/>
          <a:stretch>
            <a:fillRect/>
          </a:stretch>
        </p:blipFill>
        <p:spPr bwMode="auto">
          <a:xfrm>
            <a:off x="825500" y="457200"/>
            <a:ext cx="1270000" cy="568325"/>
          </a:xfrm>
          <a:prstGeom prst="rect">
            <a:avLst/>
          </a:prstGeom>
          <a:noFill/>
          <a:ln w="9525">
            <a:noFill/>
            <a:miter lim="800000"/>
            <a:headEnd/>
            <a:tailEnd/>
          </a:ln>
        </p:spPr>
      </p:pic>
      <p:sp>
        <p:nvSpPr>
          <p:cNvPr id="2056" name="Rectangle 14"/>
          <p:cNvSpPr>
            <a:spLocks noChangeArrowheads="1"/>
          </p:cNvSpPr>
          <p:nvPr/>
        </p:nvSpPr>
        <p:spPr bwMode="auto">
          <a:xfrm>
            <a:off x="10439400" y="5410200"/>
            <a:ext cx="3124200" cy="1925638"/>
          </a:xfrm>
          <a:prstGeom prst="rect">
            <a:avLst/>
          </a:prstGeom>
          <a:solidFill>
            <a:schemeClr val="bg1"/>
          </a:solidFill>
          <a:ln>
            <a:solidFill>
              <a:srgbClr val="FFC000"/>
            </a:solidFill>
            <a:headEnd/>
            <a:tailEnd/>
          </a:ln>
        </p:spPr>
        <p:style>
          <a:lnRef idx="3">
            <a:schemeClr val="lt1"/>
          </a:lnRef>
          <a:fillRef idx="1">
            <a:schemeClr val="accent5"/>
          </a:fillRef>
          <a:effectRef idx="1">
            <a:schemeClr val="accent5"/>
          </a:effectRef>
          <a:fontRef idx="minor">
            <a:schemeClr val="lt1"/>
          </a:fontRef>
        </p:style>
        <p:txBody>
          <a:bodyPr lIns="63606" tIns="31803" rIns="63606" bIns="31803">
            <a:spAutoFit/>
          </a:bodyPr>
          <a:lstStyle/>
          <a:p>
            <a:pPr defTabSz="1035050">
              <a:defRPr/>
            </a:pPr>
            <a:r>
              <a:rPr lang="en-US" sz="1100" b="1" dirty="0">
                <a:solidFill>
                  <a:srgbClr val="990000"/>
                </a:solidFill>
              </a:rPr>
              <a:t>Conclusion</a:t>
            </a:r>
            <a:endParaRPr lang="en-US" sz="1100" dirty="0"/>
          </a:p>
          <a:p>
            <a:pPr defTabSz="1035050">
              <a:defRPr/>
            </a:pPr>
            <a:r>
              <a:rPr lang="en-US" sz="1000" dirty="0">
                <a:solidFill>
                  <a:schemeClr val="tx1"/>
                </a:solidFill>
              </a:rPr>
              <a:t>Nanocrystalline solar cells are a cost effective way to generate electricity from the sun.  Further research, however, needs to be done to improve their efficiency. </a:t>
            </a:r>
          </a:p>
          <a:p>
            <a:pPr defTabSz="1035050">
              <a:defRPr/>
            </a:pPr>
            <a:r>
              <a:rPr lang="en-US" sz="1000">
                <a:solidFill>
                  <a:schemeClr val="tx1"/>
                </a:solidFill>
              </a:rPr>
              <a:t>Using </a:t>
            </a:r>
            <a:r>
              <a:rPr lang="en-US" sz="1000" dirty="0">
                <a:solidFill>
                  <a:schemeClr val="tx1"/>
                </a:solidFill>
              </a:rPr>
              <a:t>spinach leaves  to dye the solar cells,  proved to be just as efficient as using the more expensive synthetic dye.  The efficiency of the spinach-dyed cells was much higher then using a blackberry dye.  Our results show spinach to be a  good replacement for the blackberry organic dye and may prove to be even more effective with more research.</a:t>
            </a:r>
          </a:p>
        </p:txBody>
      </p:sp>
      <p:sp>
        <p:nvSpPr>
          <p:cNvPr id="14343" name="TextBox 18"/>
          <p:cNvSpPr txBox="1">
            <a:spLocks noChangeArrowheads="1"/>
          </p:cNvSpPr>
          <p:nvPr/>
        </p:nvSpPr>
        <p:spPr bwMode="auto">
          <a:xfrm>
            <a:off x="2667000" y="1143000"/>
            <a:ext cx="8229600" cy="646113"/>
          </a:xfrm>
          <a:prstGeom prst="rect">
            <a:avLst/>
          </a:prstGeom>
          <a:noFill/>
          <a:ln w="9525">
            <a:noFill/>
            <a:miter lim="800000"/>
            <a:headEnd/>
            <a:tailEnd/>
          </a:ln>
        </p:spPr>
        <p:txBody>
          <a:bodyPr>
            <a:spAutoFit/>
          </a:bodyPr>
          <a:lstStyle/>
          <a:p>
            <a:pPr algn="ctr"/>
            <a:r>
              <a:rPr lang="en-US" sz="1200"/>
              <a:t>Stephanie Baldwin, Little Miami Junior High School, Morrow, Ohio</a:t>
            </a:r>
          </a:p>
          <a:p>
            <a:pPr algn="ctr"/>
            <a:r>
              <a:rPr lang="en-US" sz="1200"/>
              <a:t>Deon Edwards, Western Hills Engineering High School, Cincinnati, Ohio</a:t>
            </a:r>
          </a:p>
          <a:p>
            <a:pPr algn="ctr"/>
            <a:endParaRPr lang="en-US" sz="1200"/>
          </a:p>
        </p:txBody>
      </p:sp>
      <p:pic>
        <p:nvPicPr>
          <p:cNvPr id="14344" name="Picture 20" descr="thumbnail.jpg"/>
          <p:cNvPicPr>
            <a:picLocks noChangeAspect="1"/>
          </p:cNvPicPr>
          <p:nvPr/>
        </p:nvPicPr>
        <p:blipFill>
          <a:blip r:embed="rId4"/>
          <a:srcRect/>
          <a:stretch>
            <a:fillRect/>
          </a:stretch>
        </p:blipFill>
        <p:spPr bwMode="auto">
          <a:xfrm>
            <a:off x="3276600" y="762000"/>
            <a:ext cx="731838" cy="685800"/>
          </a:xfrm>
          <a:prstGeom prst="rect">
            <a:avLst/>
          </a:prstGeom>
          <a:noFill/>
          <a:ln w="9525">
            <a:noFill/>
            <a:miter lim="800000"/>
            <a:headEnd/>
            <a:tailEnd/>
          </a:ln>
        </p:spPr>
      </p:pic>
      <p:pic>
        <p:nvPicPr>
          <p:cNvPr id="14345" name="Picture 21" descr="Attention WHDT.bmp"/>
          <p:cNvPicPr>
            <a:picLocks noChangeAspect="1"/>
          </p:cNvPicPr>
          <p:nvPr/>
        </p:nvPicPr>
        <p:blipFill>
          <a:blip r:embed="rId5"/>
          <a:srcRect l="16072" t="14285" r="19643" b="14285"/>
          <a:stretch>
            <a:fillRect/>
          </a:stretch>
        </p:blipFill>
        <p:spPr bwMode="auto">
          <a:xfrm>
            <a:off x="9677400" y="762000"/>
            <a:ext cx="822325" cy="685800"/>
          </a:xfrm>
          <a:prstGeom prst="rect">
            <a:avLst/>
          </a:prstGeom>
          <a:noFill/>
          <a:ln w="9525">
            <a:noFill/>
            <a:miter lim="800000"/>
            <a:headEnd/>
            <a:tailEnd/>
          </a:ln>
        </p:spPr>
      </p:pic>
      <p:sp>
        <p:nvSpPr>
          <p:cNvPr id="2052" name="Text Box 4"/>
          <p:cNvSpPr txBox="1">
            <a:spLocks noChangeArrowheads="1"/>
          </p:cNvSpPr>
          <p:nvPr/>
        </p:nvSpPr>
        <p:spPr bwMode="auto">
          <a:xfrm>
            <a:off x="228600" y="4121150"/>
            <a:ext cx="3200400" cy="3943350"/>
          </a:xfrm>
          <a:prstGeom prst="rect">
            <a:avLst/>
          </a:prstGeom>
          <a:solidFill>
            <a:schemeClr val="bg1"/>
          </a:solidFill>
          <a:ln>
            <a:solidFill>
              <a:srgbClr val="FFC000"/>
            </a:solidFill>
            <a:headEnd/>
            <a:tailEnd/>
          </a:ln>
        </p:spPr>
        <p:style>
          <a:lnRef idx="3">
            <a:schemeClr val="lt1"/>
          </a:lnRef>
          <a:fillRef idx="1">
            <a:schemeClr val="accent5"/>
          </a:fillRef>
          <a:effectRef idx="1">
            <a:schemeClr val="accent5"/>
          </a:effectRef>
          <a:fontRef idx="minor">
            <a:schemeClr val="lt1"/>
          </a:fontRef>
        </p:style>
        <p:txBody>
          <a:bodyPr lIns="63606" tIns="31803" rIns="63606" bIns="31803">
            <a:spAutoFit/>
          </a:bodyPr>
          <a:lstStyle/>
          <a:p>
            <a:pPr defTabSz="1035050">
              <a:defRPr/>
            </a:pPr>
            <a:r>
              <a:rPr lang="en-US" sz="1100" b="1" dirty="0">
                <a:solidFill>
                  <a:srgbClr val="990000"/>
                </a:solidFill>
              </a:rPr>
              <a:t>Method for Creating Solar Cells</a:t>
            </a:r>
          </a:p>
          <a:p>
            <a:pPr defTabSz="1035050">
              <a:defRPr/>
            </a:pPr>
            <a:endParaRPr lang="en-US" sz="700" b="1" dirty="0">
              <a:solidFill>
                <a:schemeClr val="tx2"/>
              </a:solidFill>
            </a:endParaRPr>
          </a:p>
          <a:p>
            <a:pPr defTabSz="1035050">
              <a:defRPr/>
            </a:pPr>
            <a:endParaRPr lang="en-US" sz="700" b="1" dirty="0">
              <a:solidFill>
                <a:schemeClr val="tx2"/>
              </a:solidFill>
            </a:endParaRPr>
          </a:p>
          <a:p>
            <a:pPr defTabSz="1035050">
              <a:defRPr/>
            </a:pPr>
            <a:endParaRPr lang="en-US" sz="700" b="1" dirty="0">
              <a:solidFill>
                <a:schemeClr val="tx2"/>
              </a:solidFill>
            </a:endParaRPr>
          </a:p>
          <a:p>
            <a:pPr defTabSz="1035050">
              <a:defRPr/>
            </a:pPr>
            <a:endParaRPr lang="en-US" sz="700" b="1" dirty="0">
              <a:solidFill>
                <a:schemeClr val="tx2"/>
              </a:solidFill>
            </a:endParaRPr>
          </a:p>
          <a:p>
            <a:pPr defTabSz="1035050">
              <a:defRPr/>
            </a:pPr>
            <a:endParaRPr lang="en-US" sz="700" b="1" dirty="0">
              <a:solidFill>
                <a:schemeClr val="tx2"/>
              </a:solidFill>
            </a:endParaRPr>
          </a:p>
          <a:p>
            <a:pPr defTabSz="1035050">
              <a:defRPr/>
            </a:pPr>
            <a:endParaRPr lang="en-US" sz="700" b="1" dirty="0">
              <a:solidFill>
                <a:schemeClr val="tx2"/>
              </a:solidFill>
            </a:endParaRPr>
          </a:p>
          <a:p>
            <a:pPr defTabSz="1035050">
              <a:defRPr/>
            </a:pPr>
            <a:endParaRPr lang="en-US" sz="700" b="1" dirty="0">
              <a:solidFill>
                <a:schemeClr val="tx2"/>
              </a:solidFill>
            </a:endParaRPr>
          </a:p>
          <a:p>
            <a:pPr defTabSz="1035050">
              <a:defRPr/>
            </a:pPr>
            <a:endParaRPr lang="en-US" sz="800" dirty="0"/>
          </a:p>
          <a:p>
            <a:pPr defTabSz="1035050">
              <a:defRPr/>
            </a:pPr>
            <a:endParaRPr lang="en-US" sz="800" dirty="0"/>
          </a:p>
          <a:p>
            <a:pPr defTabSz="1035050">
              <a:defRPr/>
            </a:pPr>
            <a:endParaRPr lang="en-US" sz="800" dirty="0"/>
          </a:p>
          <a:p>
            <a:pPr defTabSz="1035050">
              <a:defRPr/>
            </a:pPr>
            <a:endParaRPr lang="en-US" sz="800" dirty="0"/>
          </a:p>
          <a:p>
            <a:pPr defTabSz="1035050">
              <a:defRPr/>
            </a:pPr>
            <a:endParaRPr lang="en-US" sz="800" dirty="0"/>
          </a:p>
          <a:p>
            <a:pPr defTabSz="1035050">
              <a:defRPr/>
            </a:pPr>
            <a:endParaRPr lang="en-US" sz="800" dirty="0"/>
          </a:p>
          <a:p>
            <a:pPr defTabSz="1035050">
              <a:defRPr/>
            </a:pPr>
            <a:endParaRPr lang="en-US" sz="800" dirty="0"/>
          </a:p>
          <a:p>
            <a:pPr defTabSz="1035050">
              <a:defRPr/>
            </a:pPr>
            <a:endParaRPr lang="en-US" sz="800" dirty="0"/>
          </a:p>
          <a:p>
            <a:pPr defTabSz="1035050">
              <a:defRPr/>
            </a:pPr>
            <a:endParaRPr lang="en-US" sz="800" dirty="0"/>
          </a:p>
          <a:p>
            <a:pPr defTabSz="1035050">
              <a:defRPr/>
            </a:pPr>
            <a:endParaRPr lang="en-US" sz="800" dirty="0"/>
          </a:p>
          <a:p>
            <a:pPr defTabSz="1035050">
              <a:defRPr/>
            </a:pPr>
            <a:endParaRPr lang="en-US" sz="800" dirty="0"/>
          </a:p>
          <a:p>
            <a:pPr defTabSz="1035050">
              <a:defRPr/>
            </a:pPr>
            <a:endParaRPr lang="en-US" sz="800" dirty="0"/>
          </a:p>
          <a:p>
            <a:pPr defTabSz="1035050">
              <a:defRPr/>
            </a:pPr>
            <a:endParaRPr lang="en-US" sz="800" dirty="0"/>
          </a:p>
          <a:p>
            <a:pPr defTabSz="1035050">
              <a:defRPr/>
            </a:pPr>
            <a:endParaRPr lang="en-US" sz="800" dirty="0"/>
          </a:p>
          <a:p>
            <a:pPr defTabSz="1035050">
              <a:defRPr/>
            </a:pPr>
            <a:endParaRPr lang="en-US" sz="800" dirty="0"/>
          </a:p>
          <a:p>
            <a:pPr defTabSz="1035050">
              <a:defRPr/>
            </a:pPr>
            <a:endParaRPr lang="en-US" sz="800" dirty="0"/>
          </a:p>
          <a:p>
            <a:pPr defTabSz="1035050">
              <a:defRPr/>
            </a:pPr>
            <a:endParaRPr lang="en-US" sz="800" dirty="0"/>
          </a:p>
          <a:p>
            <a:pPr defTabSz="1035050">
              <a:defRPr/>
            </a:pPr>
            <a:endParaRPr lang="en-US" sz="800" dirty="0"/>
          </a:p>
          <a:p>
            <a:pPr defTabSz="1035050">
              <a:defRPr/>
            </a:pPr>
            <a:endParaRPr lang="en-US" sz="800" dirty="0"/>
          </a:p>
          <a:p>
            <a:pPr defTabSz="1035050">
              <a:defRPr/>
            </a:pPr>
            <a:endParaRPr lang="en-US" sz="800" dirty="0"/>
          </a:p>
          <a:p>
            <a:pPr defTabSz="1035050">
              <a:defRPr/>
            </a:pPr>
            <a:endParaRPr lang="en-US" sz="800" dirty="0"/>
          </a:p>
          <a:p>
            <a:pPr defTabSz="1035050">
              <a:defRPr/>
            </a:pPr>
            <a:endParaRPr lang="en-US" sz="800" dirty="0"/>
          </a:p>
          <a:p>
            <a:pPr defTabSz="1035050">
              <a:defRPr/>
            </a:pPr>
            <a:endParaRPr lang="en-US" sz="800" dirty="0"/>
          </a:p>
          <a:p>
            <a:pPr defTabSz="1035050">
              <a:defRPr/>
            </a:pPr>
            <a:endParaRPr lang="en-US" sz="800" dirty="0"/>
          </a:p>
        </p:txBody>
      </p:sp>
      <p:sp>
        <p:nvSpPr>
          <p:cNvPr id="16" name="Rectangle 14"/>
          <p:cNvSpPr>
            <a:spLocks noChangeArrowheads="1"/>
          </p:cNvSpPr>
          <p:nvPr/>
        </p:nvSpPr>
        <p:spPr bwMode="auto">
          <a:xfrm>
            <a:off x="3581400" y="5843588"/>
            <a:ext cx="2514600" cy="2233612"/>
          </a:xfrm>
          <a:prstGeom prst="rect">
            <a:avLst/>
          </a:prstGeom>
          <a:solidFill>
            <a:schemeClr val="bg1"/>
          </a:solidFill>
          <a:ln>
            <a:solidFill>
              <a:srgbClr val="FFC000"/>
            </a:solidFill>
            <a:headEnd/>
            <a:tailEnd/>
          </a:ln>
        </p:spPr>
        <p:style>
          <a:lnRef idx="3">
            <a:schemeClr val="lt1"/>
          </a:lnRef>
          <a:fillRef idx="1">
            <a:schemeClr val="accent5"/>
          </a:fillRef>
          <a:effectRef idx="1">
            <a:schemeClr val="accent5"/>
          </a:effectRef>
          <a:fontRef idx="minor">
            <a:schemeClr val="lt1"/>
          </a:fontRef>
        </p:style>
        <p:txBody>
          <a:bodyPr lIns="63606" tIns="31803" rIns="63606" bIns="31803">
            <a:spAutoFit/>
          </a:bodyPr>
          <a:lstStyle/>
          <a:p>
            <a:pPr defTabSz="1035050">
              <a:defRPr/>
            </a:pPr>
            <a:r>
              <a:rPr lang="en-US" sz="1100" b="1" dirty="0">
                <a:solidFill>
                  <a:srgbClr val="990000"/>
                </a:solidFill>
              </a:rPr>
              <a:t>Testing and Data</a:t>
            </a:r>
          </a:p>
          <a:p>
            <a:pPr defTabSz="1035050">
              <a:defRPr/>
            </a:pPr>
            <a:r>
              <a:rPr lang="en-US" sz="1000" dirty="0">
                <a:solidFill>
                  <a:schemeClr val="tx1"/>
                </a:solidFill>
              </a:rPr>
              <a:t>The testing was completed using a solar simulator collecting data to find the short circuit current and open circuit voltage for our dyed solar cells.  These point are obtained by find the y and x intercept, respectively, for each set of data.</a:t>
            </a:r>
          </a:p>
          <a:p>
            <a:pPr defTabSz="1035050">
              <a:defRPr/>
            </a:pPr>
            <a:r>
              <a:rPr lang="en-US" sz="1000" dirty="0">
                <a:solidFill>
                  <a:schemeClr val="tx1"/>
                </a:solidFill>
              </a:rPr>
              <a:t>The maximum power was also found by finding the highest power density value between the short circuit current and open circuit voltage.  By comparing the max power values with the sun’s typical output of approximately 80-100 </a:t>
            </a:r>
            <a:r>
              <a:rPr lang="en-US" sz="1000" dirty="0" err="1">
                <a:solidFill>
                  <a:schemeClr val="tx1"/>
                </a:solidFill>
              </a:rPr>
              <a:t>mW</a:t>
            </a:r>
            <a:r>
              <a:rPr lang="en-US" sz="1000" dirty="0">
                <a:solidFill>
                  <a:schemeClr val="tx1"/>
                </a:solidFill>
              </a:rPr>
              <a:t>/cm</a:t>
            </a:r>
            <a:r>
              <a:rPr lang="en-US" sz="1000" baseline="30000" dirty="0">
                <a:solidFill>
                  <a:schemeClr val="tx1"/>
                </a:solidFill>
              </a:rPr>
              <a:t>2</a:t>
            </a:r>
            <a:r>
              <a:rPr lang="en-US" sz="1000" dirty="0">
                <a:solidFill>
                  <a:schemeClr val="tx1"/>
                </a:solidFill>
              </a:rPr>
              <a:t>, the cell efficiency was calculated.  </a:t>
            </a:r>
          </a:p>
        </p:txBody>
      </p:sp>
      <p:sp>
        <p:nvSpPr>
          <p:cNvPr id="17" name="Rectangle 14"/>
          <p:cNvSpPr>
            <a:spLocks noChangeArrowheads="1"/>
          </p:cNvSpPr>
          <p:nvPr/>
        </p:nvSpPr>
        <p:spPr bwMode="auto">
          <a:xfrm>
            <a:off x="10439400" y="7467600"/>
            <a:ext cx="3124200" cy="617538"/>
          </a:xfrm>
          <a:prstGeom prst="rect">
            <a:avLst/>
          </a:prstGeom>
          <a:solidFill>
            <a:schemeClr val="bg1"/>
          </a:solidFill>
          <a:ln>
            <a:solidFill>
              <a:srgbClr val="FFC000"/>
            </a:solidFill>
            <a:headEnd/>
            <a:tailEnd/>
          </a:ln>
        </p:spPr>
        <p:style>
          <a:lnRef idx="3">
            <a:schemeClr val="lt1"/>
          </a:lnRef>
          <a:fillRef idx="1">
            <a:schemeClr val="accent5"/>
          </a:fillRef>
          <a:effectRef idx="1">
            <a:schemeClr val="accent5"/>
          </a:effectRef>
          <a:fontRef idx="minor">
            <a:schemeClr val="lt1"/>
          </a:fontRef>
        </p:style>
        <p:txBody>
          <a:bodyPr lIns="63606" tIns="31803" rIns="63606" bIns="31803">
            <a:spAutoFit/>
          </a:bodyPr>
          <a:lstStyle/>
          <a:p>
            <a:pPr defTabSz="1035050">
              <a:defRPr/>
            </a:pPr>
            <a:r>
              <a:rPr lang="en-US" sz="1100" b="1" dirty="0">
                <a:solidFill>
                  <a:srgbClr val="990000"/>
                </a:solidFill>
              </a:rPr>
              <a:t>Acknowledgements</a:t>
            </a:r>
            <a:endParaRPr lang="en-US" sz="800" dirty="0"/>
          </a:p>
          <a:p>
            <a:pPr defTabSz="1035050">
              <a:defRPr/>
            </a:pPr>
            <a:r>
              <a:rPr lang="en-US" sz="600" dirty="0">
                <a:solidFill>
                  <a:schemeClr val="tx1"/>
                </a:solidFill>
              </a:rPr>
              <a:t>We would like to acknowledge Dr. </a:t>
            </a:r>
            <a:r>
              <a:rPr lang="en-US" sz="600" dirty="0" err="1">
                <a:solidFill>
                  <a:schemeClr val="tx1"/>
                </a:solidFill>
              </a:rPr>
              <a:t>Shanov</a:t>
            </a:r>
            <a:r>
              <a:rPr lang="en-US" sz="600" dirty="0">
                <a:solidFill>
                  <a:schemeClr val="tx1"/>
                </a:solidFill>
              </a:rPr>
              <a:t>, </a:t>
            </a:r>
            <a:r>
              <a:rPr lang="en-US" sz="600" dirty="0" err="1">
                <a:solidFill>
                  <a:schemeClr val="tx1"/>
                </a:solidFill>
              </a:rPr>
              <a:t>Feng</a:t>
            </a:r>
            <a:r>
              <a:rPr lang="en-US" sz="600" dirty="0">
                <a:solidFill>
                  <a:schemeClr val="tx1"/>
                </a:solidFill>
              </a:rPr>
              <a:t> Wang, </a:t>
            </a:r>
            <a:r>
              <a:rPr lang="en-US" sz="600" dirty="0" err="1">
                <a:solidFill>
                  <a:schemeClr val="tx1"/>
                </a:solidFill>
              </a:rPr>
              <a:t>Anant</a:t>
            </a:r>
            <a:r>
              <a:rPr lang="en-US" sz="600" dirty="0">
                <a:solidFill>
                  <a:schemeClr val="tx1"/>
                </a:solidFill>
              </a:rPr>
              <a:t> </a:t>
            </a:r>
            <a:r>
              <a:rPr lang="en-US" sz="600" dirty="0" err="1">
                <a:solidFill>
                  <a:schemeClr val="tx1"/>
                </a:solidFill>
              </a:rPr>
              <a:t>Kukreti</a:t>
            </a:r>
            <a:r>
              <a:rPr lang="en-US" sz="600" dirty="0">
                <a:solidFill>
                  <a:schemeClr val="tx1"/>
                </a:solidFill>
              </a:rPr>
              <a:t>, Andrea Burrow, all of our fellow RET teachers, and everyone who supported our research.  We also offer our sincere thanks to the NSF for their grant support the Research Experience for Teacher program</a:t>
            </a:r>
            <a:r>
              <a:rPr lang="en-US" sz="700" dirty="0">
                <a:solidFill>
                  <a:schemeClr val="tx1"/>
                </a:solidFill>
              </a:rPr>
              <a:t>.</a:t>
            </a:r>
            <a:endParaRPr lang="en-US" sz="700" dirty="0">
              <a:solidFill>
                <a:schemeClr val="tx1"/>
              </a:solidFill>
            </a:endParaRPr>
          </a:p>
        </p:txBody>
      </p:sp>
      <p:cxnSp>
        <p:nvCxnSpPr>
          <p:cNvPr id="14349" name="Straight Arrow Connector 22"/>
          <p:cNvCxnSpPr>
            <a:cxnSpLocks noChangeShapeType="1"/>
          </p:cNvCxnSpPr>
          <p:nvPr/>
        </p:nvCxnSpPr>
        <p:spPr bwMode="auto">
          <a:xfrm>
            <a:off x="1676400" y="7697788"/>
            <a:ext cx="304800" cy="1587"/>
          </a:xfrm>
          <a:prstGeom prst="straightConnector1">
            <a:avLst/>
          </a:prstGeom>
          <a:noFill/>
          <a:ln w="9525" algn="ctr">
            <a:solidFill>
              <a:schemeClr val="tx1"/>
            </a:solidFill>
            <a:round/>
            <a:headEnd/>
            <a:tailEnd type="arrow" w="med" len="med"/>
          </a:ln>
        </p:spPr>
      </p:cxnSp>
      <p:pic>
        <p:nvPicPr>
          <p:cNvPr id="14350" name="Picture 17" descr="logo-NSF-CMYK.gif"/>
          <p:cNvPicPr>
            <a:picLocks noChangeAspect="1"/>
          </p:cNvPicPr>
          <p:nvPr/>
        </p:nvPicPr>
        <p:blipFill>
          <a:blip r:embed="rId6"/>
          <a:srcRect/>
          <a:stretch>
            <a:fillRect/>
          </a:stretch>
        </p:blipFill>
        <p:spPr bwMode="auto">
          <a:xfrm>
            <a:off x="11811000" y="152400"/>
            <a:ext cx="914400" cy="914400"/>
          </a:xfrm>
          <a:prstGeom prst="rect">
            <a:avLst/>
          </a:prstGeom>
          <a:noFill/>
          <a:ln w="9525">
            <a:noFill/>
            <a:miter lim="800000"/>
            <a:headEnd/>
            <a:tailEnd/>
          </a:ln>
        </p:spPr>
      </p:pic>
      <p:sp>
        <p:nvSpPr>
          <p:cNvPr id="14351" name="TextBox 18"/>
          <p:cNvSpPr txBox="1">
            <a:spLocks noChangeArrowheads="1"/>
          </p:cNvSpPr>
          <p:nvPr/>
        </p:nvSpPr>
        <p:spPr bwMode="auto">
          <a:xfrm>
            <a:off x="11811000" y="1066800"/>
            <a:ext cx="1149350" cy="215900"/>
          </a:xfrm>
          <a:prstGeom prst="rect">
            <a:avLst/>
          </a:prstGeom>
          <a:noFill/>
          <a:ln w="9525">
            <a:noFill/>
            <a:miter lim="800000"/>
            <a:headEnd/>
            <a:tailEnd/>
          </a:ln>
        </p:spPr>
        <p:txBody>
          <a:bodyPr wrap="none">
            <a:spAutoFit/>
          </a:bodyPr>
          <a:lstStyle/>
          <a:p>
            <a:r>
              <a:rPr lang="en-US" sz="800"/>
              <a:t>Grant #ECC0808696</a:t>
            </a:r>
          </a:p>
        </p:txBody>
      </p:sp>
      <p:pic>
        <p:nvPicPr>
          <p:cNvPr id="21" name="Picture 20" descr="IMG_1501.JPG"/>
          <p:cNvPicPr>
            <a:picLocks noChangeAspect="1"/>
          </p:cNvPicPr>
          <p:nvPr/>
        </p:nvPicPr>
        <p:blipFill>
          <a:blip r:embed="rId7"/>
          <a:srcRect l="3646" t="16667" b="22222"/>
          <a:stretch>
            <a:fillRect/>
          </a:stretch>
        </p:blipFill>
        <p:spPr>
          <a:xfrm>
            <a:off x="2033588" y="7386638"/>
            <a:ext cx="1143000" cy="542925"/>
          </a:xfrm>
          <a:prstGeom prst="rect">
            <a:avLst/>
          </a:prstGeom>
          <a:ln w="25400" cap="sq">
            <a:solidFill>
              <a:srgbClr val="C00000"/>
            </a:solidFill>
            <a:round/>
          </a:ln>
          <a:effectLst>
            <a:outerShdw blurRad="57150" dist="50800" dir="2700000" algn="tl" rotWithShape="0">
              <a:srgbClr val="000000">
                <a:alpha val="40000"/>
              </a:srgbClr>
            </a:outerShdw>
          </a:effectLst>
        </p:spPr>
      </p:pic>
      <p:graphicFrame>
        <p:nvGraphicFramePr>
          <p:cNvPr id="13" name="Diagram 12"/>
          <p:cNvGraphicFramePr/>
          <p:nvPr/>
        </p:nvGraphicFramePr>
        <p:xfrm>
          <a:off x="288471" y="4435929"/>
          <a:ext cx="3048000" cy="3505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2" name="Rectangle 71"/>
          <p:cNvSpPr/>
          <p:nvPr/>
        </p:nvSpPr>
        <p:spPr bwMode="auto">
          <a:xfrm>
            <a:off x="3581400" y="1676400"/>
            <a:ext cx="6705600" cy="3505200"/>
          </a:xfrm>
          <a:prstGeom prst="rect">
            <a:avLst/>
          </a:prstGeom>
          <a:ln w="38100">
            <a:solidFill>
              <a:srgbClr val="C00000"/>
            </a:solidFill>
            <a:headEnd type="none" w="med" len="med"/>
            <a:tailEnd type="none" w="med" len="med"/>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lstStyle/>
          <a:p>
            <a:pPr defTabSz="1254125">
              <a:defRPr/>
            </a:pPr>
            <a:endParaRPr lang="en-US">
              <a:solidFill>
                <a:schemeClr val="tx1"/>
              </a:solidFill>
            </a:endParaRPr>
          </a:p>
        </p:txBody>
      </p:sp>
      <p:grpSp>
        <p:nvGrpSpPr>
          <p:cNvPr id="14355" name="Group 83"/>
          <p:cNvGrpSpPr>
            <a:grpSpLocks/>
          </p:cNvGrpSpPr>
          <p:nvPr/>
        </p:nvGrpSpPr>
        <p:grpSpPr bwMode="auto">
          <a:xfrm>
            <a:off x="5181600" y="2819400"/>
            <a:ext cx="2767013" cy="609600"/>
            <a:chOff x="5562600" y="2667000"/>
            <a:chExt cx="2766646" cy="609600"/>
          </a:xfrm>
        </p:grpSpPr>
        <p:sp>
          <p:nvSpPr>
            <p:cNvPr id="14425" name="Rectangle 31"/>
            <p:cNvSpPr>
              <a:spLocks noChangeArrowheads="1"/>
            </p:cNvSpPr>
            <p:nvPr/>
          </p:nvSpPr>
          <p:spPr bwMode="auto">
            <a:xfrm>
              <a:off x="6078415" y="3033711"/>
              <a:ext cx="1735015" cy="78545"/>
            </a:xfrm>
            <a:prstGeom prst="rect">
              <a:avLst/>
            </a:prstGeom>
            <a:blipFill dpi="0" rotWithShape="1">
              <a:blip r:embed="rId13"/>
              <a:srcRect/>
              <a:tile tx="0" ty="0" sx="100000" sy="100000" flip="none" algn="tl"/>
            </a:blipFill>
            <a:ln w="9525" algn="ctr">
              <a:solidFill>
                <a:schemeClr val="tx1"/>
              </a:solidFill>
              <a:round/>
              <a:headEnd/>
              <a:tailEnd/>
            </a:ln>
          </p:spPr>
          <p:txBody>
            <a:bodyPr/>
            <a:lstStyle/>
            <a:p>
              <a:pPr defTabSz="1254125"/>
              <a:endParaRPr lang="en-US"/>
            </a:p>
          </p:txBody>
        </p:sp>
        <p:sp>
          <p:nvSpPr>
            <p:cNvPr id="14426" name="Rectangle 30"/>
            <p:cNvSpPr>
              <a:spLocks noChangeArrowheads="1"/>
            </p:cNvSpPr>
            <p:nvPr/>
          </p:nvSpPr>
          <p:spPr bwMode="auto">
            <a:xfrm>
              <a:off x="6078415" y="2807677"/>
              <a:ext cx="1735015" cy="225083"/>
            </a:xfrm>
            <a:prstGeom prst="rect">
              <a:avLst/>
            </a:prstGeom>
            <a:blipFill dpi="0" rotWithShape="1">
              <a:blip r:embed="rId14"/>
              <a:srcRect/>
              <a:tile tx="0" ty="0" sx="100000" sy="100000" flip="none" algn="tl"/>
            </a:blipFill>
            <a:ln w="9525" algn="ctr">
              <a:solidFill>
                <a:schemeClr val="tx1"/>
              </a:solidFill>
              <a:round/>
              <a:headEnd/>
              <a:tailEnd/>
            </a:ln>
          </p:spPr>
          <p:txBody>
            <a:bodyPr/>
            <a:lstStyle/>
            <a:p>
              <a:pPr defTabSz="1254125"/>
              <a:endParaRPr lang="en-US"/>
            </a:p>
          </p:txBody>
        </p:sp>
        <p:sp>
          <p:nvSpPr>
            <p:cNvPr id="14427" name="Rectangle 23"/>
            <p:cNvSpPr>
              <a:spLocks noChangeArrowheads="1"/>
            </p:cNvSpPr>
            <p:nvPr/>
          </p:nvSpPr>
          <p:spPr bwMode="auto">
            <a:xfrm>
              <a:off x="6078415" y="3135923"/>
              <a:ext cx="2250831" cy="140677"/>
            </a:xfrm>
            <a:prstGeom prst="rect">
              <a:avLst/>
            </a:prstGeom>
            <a:solidFill>
              <a:schemeClr val="accent1"/>
            </a:solidFill>
            <a:ln w="9525" algn="ctr">
              <a:solidFill>
                <a:schemeClr val="tx1"/>
              </a:solidFill>
              <a:round/>
              <a:headEnd/>
              <a:tailEnd/>
            </a:ln>
          </p:spPr>
          <p:txBody>
            <a:bodyPr/>
            <a:lstStyle/>
            <a:p>
              <a:pPr defTabSz="1254125"/>
              <a:endParaRPr lang="en-US"/>
            </a:p>
          </p:txBody>
        </p:sp>
        <p:sp>
          <p:nvSpPr>
            <p:cNvPr id="14428" name="Rectangle 21"/>
            <p:cNvSpPr>
              <a:spLocks noChangeArrowheads="1"/>
            </p:cNvSpPr>
            <p:nvPr/>
          </p:nvSpPr>
          <p:spPr bwMode="auto">
            <a:xfrm>
              <a:off x="5562600" y="2667000"/>
              <a:ext cx="2250831" cy="140677"/>
            </a:xfrm>
            <a:prstGeom prst="rect">
              <a:avLst/>
            </a:prstGeom>
            <a:solidFill>
              <a:schemeClr val="accent1"/>
            </a:solidFill>
            <a:ln w="9525" algn="ctr">
              <a:solidFill>
                <a:schemeClr val="tx1"/>
              </a:solidFill>
              <a:round/>
              <a:headEnd/>
              <a:tailEnd/>
            </a:ln>
          </p:spPr>
          <p:txBody>
            <a:bodyPr/>
            <a:lstStyle/>
            <a:p>
              <a:pPr defTabSz="1254125"/>
              <a:endParaRPr lang="en-US"/>
            </a:p>
          </p:txBody>
        </p:sp>
        <p:cxnSp>
          <p:nvCxnSpPr>
            <p:cNvPr id="14429" name="Straight Connector 28"/>
            <p:cNvCxnSpPr>
              <a:cxnSpLocks noChangeShapeType="1"/>
            </p:cNvCxnSpPr>
            <p:nvPr/>
          </p:nvCxnSpPr>
          <p:spPr bwMode="auto">
            <a:xfrm>
              <a:off x="6078415" y="3135923"/>
              <a:ext cx="2250831" cy="0"/>
            </a:xfrm>
            <a:prstGeom prst="line">
              <a:avLst/>
            </a:prstGeom>
            <a:noFill/>
            <a:ln w="76200" algn="ctr">
              <a:solidFill>
                <a:schemeClr val="tx1"/>
              </a:solidFill>
              <a:round/>
              <a:headEnd/>
              <a:tailEnd/>
            </a:ln>
          </p:spPr>
        </p:cxnSp>
      </p:grpSp>
      <p:pic>
        <p:nvPicPr>
          <p:cNvPr id="14356" name="Picture 3" descr="C:\Users\RET User 12\AppData\Local\Microsoft\Windows\Temporary Internet Files\Content.IE5\YCQY5I8H\MC900432589[1].png"/>
          <p:cNvPicPr>
            <a:picLocks noChangeAspect="1" noChangeArrowheads="1"/>
          </p:cNvPicPr>
          <p:nvPr/>
        </p:nvPicPr>
        <p:blipFill>
          <a:blip r:embed="rId15"/>
          <a:srcRect/>
          <a:stretch>
            <a:fillRect/>
          </a:stretch>
        </p:blipFill>
        <p:spPr bwMode="auto">
          <a:xfrm>
            <a:off x="7848600" y="1752600"/>
            <a:ext cx="762000" cy="762000"/>
          </a:xfrm>
          <a:prstGeom prst="rect">
            <a:avLst/>
          </a:prstGeom>
          <a:noFill/>
          <a:ln w="9525">
            <a:noFill/>
            <a:miter lim="800000"/>
            <a:headEnd/>
            <a:tailEnd/>
          </a:ln>
        </p:spPr>
      </p:pic>
      <p:cxnSp>
        <p:nvCxnSpPr>
          <p:cNvPr id="36" name="Straight Arrow Connector 35"/>
          <p:cNvCxnSpPr/>
          <p:nvPr/>
        </p:nvCxnSpPr>
        <p:spPr bwMode="auto">
          <a:xfrm rot="10800000" flipV="1">
            <a:off x="6705600" y="2286000"/>
            <a:ext cx="1219200" cy="457200"/>
          </a:xfrm>
          <a:prstGeom prst="straightConnector1">
            <a:avLst/>
          </a:prstGeom>
          <a:ln>
            <a:solidFill>
              <a:srgbClr val="FFC000"/>
            </a:solidFill>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37" name="Straight Arrow Connector 36"/>
          <p:cNvCxnSpPr>
            <a:stCxn id="1027" idx="1"/>
          </p:cNvCxnSpPr>
          <p:nvPr/>
        </p:nvCxnSpPr>
        <p:spPr bwMode="auto">
          <a:xfrm rot="10800000" flipV="1">
            <a:off x="5943600" y="2133600"/>
            <a:ext cx="1905000" cy="609600"/>
          </a:xfrm>
          <a:prstGeom prst="straightConnector1">
            <a:avLst/>
          </a:prstGeom>
          <a:ln>
            <a:solidFill>
              <a:srgbClr val="FFC000"/>
            </a:solidFill>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41" name="Straight Arrow Connector 40"/>
          <p:cNvCxnSpPr/>
          <p:nvPr/>
        </p:nvCxnSpPr>
        <p:spPr bwMode="auto">
          <a:xfrm rot="10800000" flipV="1">
            <a:off x="7239000" y="2438400"/>
            <a:ext cx="685800" cy="304800"/>
          </a:xfrm>
          <a:prstGeom prst="straightConnector1">
            <a:avLst/>
          </a:prstGeom>
          <a:ln>
            <a:solidFill>
              <a:srgbClr val="FFC000"/>
            </a:solidFill>
            <a:headEnd type="none" w="med" len="med"/>
            <a:tailEnd type="arrow"/>
          </a:ln>
        </p:spPr>
        <p:style>
          <a:lnRef idx="3">
            <a:schemeClr val="accent2"/>
          </a:lnRef>
          <a:fillRef idx="0">
            <a:schemeClr val="accent2"/>
          </a:fillRef>
          <a:effectRef idx="2">
            <a:schemeClr val="accent2"/>
          </a:effectRef>
          <a:fontRef idx="minor">
            <a:schemeClr val="tx1"/>
          </a:fontRef>
        </p:style>
      </p:cxnSp>
      <p:sp>
        <p:nvSpPr>
          <p:cNvPr id="45" name="TextBox 44"/>
          <p:cNvSpPr txBox="1"/>
          <p:nvPr/>
        </p:nvSpPr>
        <p:spPr>
          <a:xfrm>
            <a:off x="8686800" y="2362200"/>
            <a:ext cx="1447800" cy="461963"/>
          </a:xfrm>
          <a:prstGeom prst="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n-US" sz="1200" dirty="0"/>
              <a:t>TiO</a:t>
            </a:r>
            <a:r>
              <a:rPr lang="en-US" sz="1200" baseline="30000" dirty="0"/>
              <a:t>2</a:t>
            </a:r>
            <a:r>
              <a:rPr lang="en-US" sz="1200" dirty="0"/>
              <a:t> Coating with Spinach Dye</a:t>
            </a:r>
            <a:endParaRPr lang="en-US" sz="1200" dirty="0"/>
          </a:p>
        </p:txBody>
      </p:sp>
      <p:sp>
        <p:nvSpPr>
          <p:cNvPr id="46" name="TextBox 45"/>
          <p:cNvSpPr txBox="1"/>
          <p:nvPr/>
        </p:nvSpPr>
        <p:spPr>
          <a:xfrm>
            <a:off x="8686800" y="2971800"/>
            <a:ext cx="990600" cy="461963"/>
          </a:xfrm>
          <a:prstGeom prst="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n-US" sz="1200" dirty="0"/>
              <a:t>Electrolyte</a:t>
            </a:r>
          </a:p>
          <a:p>
            <a:pPr algn="ctr">
              <a:defRPr/>
            </a:pPr>
            <a:r>
              <a:rPr lang="en-US" sz="1200" dirty="0"/>
              <a:t>(Iodine)</a:t>
            </a:r>
            <a:endParaRPr lang="en-US" sz="1200" dirty="0"/>
          </a:p>
        </p:txBody>
      </p:sp>
      <p:sp>
        <p:nvSpPr>
          <p:cNvPr id="47" name="TextBox 46"/>
          <p:cNvSpPr txBox="1"/>
          <p:nvPr/>
        </p:nvSpPr>
        <p:spPr>
          <a:xfrm>
            <a:off x="6781800" y="3505200"/>
            <a:ext cx="1447800" cy="461963"/>
          </a:xfrm>
          <a:prstGeom prst="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n-US" sz="1200" dirty="0"/>
              <a:t>Carbon Layer</a:t>
            </a:r>
          </a:p>
          <a:p>
            <a:pPr algn="ctr">
              <a:defRPr/>
            </a:pPr>
            <a:r>
              <a:rPr lang="en-US" sz="1200" dirty="0"/>
              <a:t>(use for catalyst)</a:t>
            </a:r>
            <a:endParaRPr lang="en-US" sz="1200" dirty="0"/>
          </a:p>
        </p:txBody>
      </p:sp>
      <p:cxnSp>
        <p:nvCxnSpPr>
          <p:cNvPr id="14363" name="Elbow Connector 111"/>
          <p:cNvCxnSpPr>
            <a:cxnSpLocks noChangeShapeType="1"/>
            <a:endCxn id="14428" idx="1"/>
          </p:cNvCxnSpPr>
          <p:nvPr/>
        </p:nvCxnSpPr>
        <p:spPr bwMode="auto">
          <a:xfrm rot="16200000" flipV="1">
            <a:off x="5064125" y="3006725"/>
            <a:ext cx="1225550" cy="990600"/>
          </a:xfrm>
          <a:prstGeom prst="bentConnector4">
            <a:avLst>
              <a:gd name="adj1" fmla="val -4963"/>
              <a:gd name="adj2" fmla="val 204810"/>
            </a:avLst>
          </a:prstGeom>
          <a:noFill/>
          <a:ln w="57150" algn="ctr">
            <a:solidFill>
              <a:schemeClr val="tx1"/>
            </a:solidFill>
            <a:round/>
            <a:headEnd/>
            <a:tailEnd/>
          </a:ln>
        </p:spPr>
      </p:cxnSp>
      <p:cxnSp>
        <p:nvCxnSpPr>
          <p:cNvPr id="14364" name="Straight Arrow Connector 48"/>
          <p:cNvCxnSpPr>
            <a:cxnSpLocks noChangeShapeType="1"/>
            <a:stCxn id="46" idx="1"/>
            <a:endCxn id="14425" idx="3"/>
          </p:cNvCxnSpPr>
          <p:nvPr/>
        </p:nvCxnSpPr>
        <p:spPr bwMode="auto">
          <a:xfrm rot="10800000" flipV="1">
            <a:off x="7432675" y="3201988"/>
            <a:ext cx="1254125" cy="23812"/>
          </a:xfrm>
          <a:prstGeom prst="straightConnector1">
            <a:avLst/>
          </a:prstGeom>
          <a:noFill/>
          <a:ln w="28575" algn="ctr">
            <a:solidFill>
              <a:srgbClr val="C00000"/>
            </a:solidFill>
            <a:round/>
            <a:headEnd/>
            <a:tailEnd type="arrow" w="med" len="med"/>
          </a:ln>
        </p:spPr>
      </p:cxnSp>
      <p:cxnSp>
        <p:nvCxnSpPr>
          <p:cNvPr id="14365" name="Straight Arrow Connector 51"/>
          <p:cNvCxnSpPr>
            <a:cxnSpLocks noChangeShapeType="1"/>
            <a:stCxn id="45" idx="1"/>
            <a:endCxn id="14426" idx="3"/>
          </p:cNvCxnSpPr>
          <p:nvPr/>
        </p:nvCxnSpPr>
        <p:spPr bwMode="auto">
          <a:xfrm rot="10800000" flipV="1">
            <a:off x="7432675" y="2592388"/>
            <a:ext cx="1254125" cy="481012"/>
          </a:xfrm>
          <a:prstGeom prst="straightConnector1">
            <a:avLst/>
          </a:prstGeom>
          <a:noFill/>
          <a:ln w="28575" algn="ctr">
            <a:solidFill>
              <a:srgbClr val="C00000"/>
            </a:solidFill>
            <a:round/>
            <a:headEnd/>
            <a:tailEnd type="arrow" w="med" len="med"/>
          </a:ln>
        </p:spPr>
      </p:cxnSp>
      <p:cxnSp>
        <p:nvCxnSpPr>
          <p:cNvPr id="14366" name="Straight Arrow Connector 54"/>
          <p:cNvCxnSpPr>
            <a:cxnSpLocks noChangeShapeType="1"/>
            <a:stCxn id="96" idx="3"/>
            <a:endCxn id="14427" idx="1"/>
          </p:cNvCxnSpPr>
          <p:nvPr/>
        </p:nvCxnSpPr>
        <p:spPr bwMode="auto">
          <a:xfrm flipV="1">
            <a:off x="5257800" y="3359150"/>
            <a:ext cx="439738" cy="300038"/>
          </a:xfrm>
          <a:prstGeom prst="straightConnector1">
            <a:avLst/>
          </a:prstGeom>
          <a:noFill/>
          <a:ln w="28575" algn="ctr">
            <a:solidFill>
              <a:srgbClr val="C00000"/>
            </a:solidFill>
            <a:round/>
            <a:headEnd/>
            <a:tailEnd type="arrow" w="med" len="med"/>
          </a:ln>
        </p:spPr>
      </p:cxnSp>
      <p:cxnSp>
        <p:nvCxnSpPr>
          <p:cNvPr id="14367" name="Straight Arrow Connector 57"/>
          <p:cNvCxnSpPr>
            <a:cxnSpLocks noChangeShapeType="1"/>
            <a:stCxn id="44" idx="3"/>
            <a:endCxn id="14428" idx="1"/>
          </p:cNvCxnSpPr>
          <p:nvPr/>
        </p:nvCxnSpPr>
        <p:spPr bwMode="auto">
          <a:xfrm>
            <a:off x="4953000" y="2211388"/>
            <a:ext cx="228600" cy="677862"/>
          </a:xfrm>
          <a:prstGeom prst="straightConnector1">
            <a:avLst/>
          </a:prstGeom>
          <a:noFill/>
          <a:ln w="28575" algn="ctr">
            <a:solidFill>
              <a:srgbClr val="C00000"/>
            </a:solidFill>
            <a:round/>
            <a:headEnd/>
            <a:tailEnd type="arrow" w="med" len="med"/>
          </a:ln>
        </p:spPr>
      </p:cxnSp>
      <p:cxnSp>
        <p:nvCxnSpPr>
          <p:cNvPr id="14368" name="Straight Arrow Connector 65"/>
          <p:cNvCxnSpPr>
            <a:cxnSpLocks noChangeShapeType="1"/>
            <a:stCxn id="47" idx="0"/>
            <a:endCxn id="14427" idx="0"/>
          </p:cNvCxnSpPr>
          <p:nvPr/>
        </p:nvCxnSpPr>
        <p:spPr bwMode="auto">
          <a:xfrm rot="16200000" flipV="1">
            <a:off x="7055644" y="3055144"/>
            <a:ext cx="217487" cy="682625"/>
          </a:xfrm>
          <a:prstGeom prst="straightConnector1">
            <a:avLst/>
          </a:prstGeom>
          <a:noFill/>
          <a:ln w="28575" algn="ctr">
            <a:solidFill>
              <a:srgbClr val="C00000"/>
            </a:solidFill>
            <a:round/>
            <a:headEnd/>
            <a:tailEnd type="arrow" w="med" len="med"/>
          </a:ln>
        </p:spPr>
      </p:cxnSp>
      <p:sp>
        <p:nvSpPr>
          <p:cNvPr id="94" name="Rectangle 14"/>
          <p:cNvSpPr>
            <a:spLocks noChangeArrowheads="1"/>
          </p:cNvSpPr>
          <p:nvPr/>
        </p:nvSpPr>
        <p:spPr bwMode="auto">
          <a:xfrm>
            <a:off x="3810000" y="4495800"/>
            <a:ext cx="6324600" cy="1203325"/>
          </a:xfrm>
          <a:prstGeom prst="rect">
            <a:avLst/>
          </a:prstGeom>
          <a:solidFill>
            <a:schemeClr val="bg1"/>
          </a:solidFill>
          <a:ln>
            <a:solidFill>
              <a:srgbClr val="FFC000"/>
            </a:solidFill>
            <a:headEnd/>
            <a:tailEnd/>
          </a:ln>
        </p:spPr>
        <p:style>
          <a:lnRef idx="3">
            <a:schemeClr val="lt1"/>
          </a:lnRef>
          <a:fillRef idx="1">
            <a:schemeClr val="accent5"/>
          </a:fillRef>
          <a:effectRef idx="1">
            <a:schemeClr val="accent5"/>
          </a:effectRef>
          <a:fontRef idx="minor">
            <a:schemeClr val="lt1"/>
          </a:fontRef>
        </p:style>
        <p:txBody>
          <a:bodyPr lIns="63606" tIns="31803" rIns="63606" bIns="31803">
            <a:spAutoFit/>
          </a:bodyPr>
          <a:lstStyle/>
          <a:p>
            <a:pPr defTabSz="1035050">
              <a:defRPr/>
            </a:pPr>
            <a:r>
              <a:rPr lang="en-US" sz="1400" b="1" dirty="0">
                <a:solidFill>
                  <a:srgbClr val="990000"/>
                </a:solidFill>
              </a:rPr>
              <a:t>How Dye Sensitized Solar Cells work:</a:t>
            </a:r>
          </a:p>
          <a:p>
            <a:pPr marL="228600" indent="-228600">
              <a:buFont typeface="+mj-lt"/>
              <a:buAutoNum type="arabicPeriod"/>
              <a:defRPr/>
            </a:pPr>
            <a:r>
              <a:rPr lang="en-US" sz="1000" dirty="0">
                <a:solidFill>
                  <a:schemeClr val="tx1"/>
                </a:solidFill>
              </a:rPr>
              <a:t>Sunlight enters the cell striking the dye in the TiO</a:t>
            </a:r>
            <a:r>
              <a:rPr lang="en-US" sz="1000" baseline="-25000" dirty="0">
                <a:solidFill>
                  <a:schemeClr val="tx1"/>
                </a:solidFill>
              </a:rPr>
              <a:t>2</a:t>
            </a:r>
            <a:r>
              <a:rPr lang="en-US" sz="1000" dirty="0">
                <a:solidFill>
                  <a:schemeClr val="tx1"/>
                </a:solidFill>
              </a:rPr>
              <a:t> coating the electrode glass.  Photons striking the dye create an excited state releasing an electron.</a:t>
            </a:r>
          </a:p>
          <a:p>
            <a:pPr marL="228600" indent="-228600">
              <a:buFont typeface="+mj-lt"/>
              <a:buAutoNum type="arabicPeriod"/>
              <a:defRPr/>
            </a:pPr>
            <a:r>
              <a:rPr lang="en-US" sz="1000" dirty="0">
                <a:solidFill>
                  <a:schemeClr val="tx1"/>
                </a:solidFill>
              </a:rPr>
              <a:t>The electron exits through the conductive layer of the electrode plate.</a:t>
            </a:r>
          </a:p>
          <a:p>
            <a:pPr marL="228600" indent="-228600">
              <a:buFont typeface="+mj-lt"/>
              <a:buAutoNum type="arabicPeriod"/>
              <a:defRPr/>
            </a:pPr>
            <a:r>
              <a:rPr lang="en-US" sz="1000" dirty="0">
                <a:solidFill>
                  <a:schemeClr val="tx1"/>
                </a:solidFill>
              </a:rPr>
              <a:t>After doing work, the electrons return back to the cell through the counter electrode.  The returning electron combines with the electrolyte.</a:t>
            </a:r>
          </a:p>
          <a:p>
            <a:pPr marL="228600" indent="-228600">
              <a:buFont typeface="+mj-lt"/>
              <a:buAutoNum type="arabicPeriod"/>
              <a:defRPr/>
            </a:pPr>
            <a:r>
              <a:rPr lang="en-US" sz="1000" dirty="0">
                <a:solidFill>
                  <a:schemeClr val="tx1"/>
                </a:solidFill>
              </a:rPr>
              <a:t>The electrolyte then returns an electron back to the dye coating readying the cell for the next photon strike. </a:t>
            </a:r>
          </a:p>
        </p:txBody>
      </p:sp>
      <p:pic>
        <p:nvPicPr>
          <p:cNvPr id="14370" name="Picture 4" descr="C:\Users\RET User 12\AppData\Local\Microsoft\Windows\Temporary Internet Files\Content.IE5\YCQY5I8H\MC900286636[1].wmf"/>
          <p:cNvPicPr>
            <a:picLocks noChangeAspect="1" noChangeArrowheads="1"/>
          </p:cNvPicPr>
          <p:nvPr/>
        </p:nvPicPr>
        <p:blipFill>
          <a:blip r:embed="rId16"/>
          <a:srcRect/>
          <a:stretch>
            <a:fillRect/>
          </a:stretch>
        </p:blipFill>
        <p:spPr bwMode="auto">
          <a:xfrm rot="10800000">
            <a:off x="6096000" y="3657600"/>
            <a:ext cx="685800" cy="696913"/>
          </a:xfrm>
          <a:prstGeom prst="rect">
            <a:avLst/>
          </a:prstGeom>
          <a:noFill/>
          <a:ln w="9525">
            <a:noFill/>
            <a:miter lim="800000"/>
            <a:headEnd/>
            <a:tailEnd/>
          </a:ln>
        </p:spPr>
      </p:pic>
      <p:sp>
        <p:nvSpPr>
          <p:cNvPr id="96" name="TextBox 95"/>
          <p:cNvSpPr txBox="1"/>
          <p:nvPr/>
        </p:nvSpPr>
        <p:spPr>
          <a:xfrm>
            <a:off x="3733800" y="3429000"/>
            <a:ext cx="1524000" cy="461963"/>
          </a:xfrm>
          <a:prstGeom prst="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n-US" sz="1200" dirty="0"/>
              <a:t>Counter Electrode Glass plate</a:t>
            </a:r>
            <a:endParaRPr lang="en-US" sz="1200" dirty="0"/>
          </a:p>
        </p:txBody>
      </p:sp>
      <p:sp>
        <p:nvSpPr>
          <p:cNvPr id="44" name="TextBox 43"/>
          <p:cNvSpPr txBox="1"/>
          <p:nvPr/>
        </p:nvSpPr>
        <p:spPr>
          <a:xfrm>
            <a:off x="3810000" y="1981200"/>
            <a:ext cx="1143000" cy="461963"/>
          </a:xfrm>
          <a:prstGeom prst="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n-US" sz="1200" dirty="0"/>
              <a:t>Electrode Glass plate</a:t>
            </a:r>
            <a:endParaRPr lang="en-US" sz="1200" dirty="0"/>
          </a:p>
        </p:txBody>
      </p:sp>
      <p:cxnSp>
        <p:nvCxnSpPr>
          <p:cNvPr id="14373" name="Elbow Connector 117"/>
          <p:cNvCxnSpPr>
            <a:cxnSpLocks noChangeShapeType="1"/>
            <a:endCxn id="14427" idx="3"/>
          </p:cNvCxnSpPr>
          <p:nvPr/>
        </p:nvCxnSpPr>
        <p:spPr bwMode="auto">
          <a:xfrm flipV="1">
            <a:off x="6629400" y="3359150"/>
            <a:ext cx="1319213" cy="831850"/>
          </a:xfrm>
          <a:prstGeom prst="bentConnector3">
            <a:avLst>
              <a:gd name="adj1" fmla="val 136833"/>
            </a:avLst>
          </a:prstGeom>
          <a:noFill/>
          <a:ln w="57150" algn="ctr">
            <a:solidFill>
              <a:schemeClr val="tx1"/>
            </a:solidFill>
            <a:round/>
            <a:headEnd/>
            <a:tailEnd/>
          </a:ln>
        </p:spPr>
      </p:cxnSp>
      <p:sp>
        <p:nvSpPr>
          <p:cNvPr id="14374" name="Right Arrow 126"/>
          <p:cNvSpPr>
            <a:spLocks noChangeArrowheads="1"/>
          </p:cNvSpPr>
          <p:nvPr/>
        </p:nvSpPr>
        <p:spPr bwMode="auto">
          <a:xfrm>
            <a:off x="4724400" y="4267200"/>
            <a:ext cx="914400" cy="152400"/>
          </a:xfrm>
          <a:prstGeom prst="rightArrow">
            <a:avLst>
              <a:gd name="adj1" fmla="val 50000"/>
              <a:gd name="adj2" fmla="val 50000"/>
            </a:avLst>
          </a:prstGeom>
          <a:solidFill>
            <a:schemeClr val="accent1"/>
          </a:solidFill>
          <a:ln w="9525" algn="ctr">
            <a:solidFill>
              <a:schemeClr val="tx1"/>
            </a:solidFill>
            <a:round/>
            <a:headEnd/>
            <a:tailEnd/>
          </a:ln>
        </p:spPr>
        <p:txBody>
          <a:bodyPr/>
          <a:lstStyle/>
          <a:p>
            <a:pPr defTabSz="1254125"/>
            <a:endParaRPr lang="en-US"/>
          </a:p>
        </p:txBody>
      </p:sp>
      <p:sp>
        <p:nvSpPr>
          <p:cNvPr id="134" name="TextBox 133"/>
          <p:cNvSpPr txBox="1"/>
          <p:nvPr/>
        </p:nvSpPr>
        <p:spPr>
          <a:xfrm>
            <a:off x="6172200" y="2286000"/>
            <a:ext cx="260350" cy="25400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pPr>
              <a:defRPr/>
            </a:pPr>
            <a:r>
              <a:rPr lang="en-US" sz="1050" dirty="0"/>
              <a:t>1</a:t>
            </a:r>
            <a:endParaRPr lang="en-US" sz="1050" dirty="0"/>
          </a:p>
        </p:txBody>
      </p:sp>
      <p:sp>
        <p:nvSpPr>
          <p:cNvPr id="135" name="TextBox 134"/>
          <p:cNvSpPr txBox="1"/>
          <p:nvPr/>
        </p:nvSpPr>
        <p:spPr>
          <a:xfrm>
            <a:off x="4724400" y="2590800"/>
            <a:ext cx="260350" cy="25400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pPr>
              <a:defRPr/>
            </a:pPr>
            <a:r>
              <a:rPr lang="en-US" sz="1050" dirty="0"/>
              <a:t>2</a:t>
            </a:r>
            <a:endParaRPr lang="en-US" sz="1050" dirty="0"/>
          </a:p>
        </p:txBody>
      </p:sp>
      <p:sp>
        <p:nvSpPr>
          <p:cNvPr id="136" name="TextBox 135"/>
          <p:cNvSpPr txBox="1"/>
          <p:nvPr/>
        </p:nvSpPr>
        <p:spPr>
          <a:xfrm>
            <a:off x="6858000" y="4038600"/>
            <a:ext cx="260350" cy="25400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pPr>
              <a:defRPr/>
            </a:pPr>
            <a:r>
              <a:rPr lang="en-US" sz="1050" dirty="0"/>
              <a:t>3</a:t>
            </a:r>
            <a:endParaRPr lang="en-US" sz="1050" dirty="0"/>
          </a:p>
        </p:txBody>
      </p:sp>
      <p:sp>
        <p:nvSpPr>
          <p:cNvPr id="137" name="TextBox 136"/>
          <p:cNvSpPr txBox="1"/>
          <p:nvPr/>
        </p:nvSpPr>
        <p:spPr>
          <a:xfrm>
            <a:off x="6096000" y="2971800"/>
            <a:ext cx="260350" cy="25400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pPr>
              <a:defRPr/>
            </a:pPr>
            <a:r>
              <a:rPr lang="en-US" sz="1050" dirty="0"/>
              <a:t>4</a:t>
            </a:r>
            <a:endParaRPr lang="en-US" sz="1050" dirty="0"/>
          </a:p>
        </p:txBody>
      </p:sp>
      <p:pic>
        <p:nvPicPr>
          <p:cNvPr id="139" name="Picture 138" descr="Data  with Charts 2 d WIP.jpg"/>
          <p:cNvPicPr>
            <a:picLocks noChangeAspect="1"/>
          </p:cNvPicPr>
          <p:nvPr/>
        </p:nvPicPr>
        <p:blipFill>
          <a:blip r:embed="rId17"/>
          <a:stretch>
            <a:fillRect/>
          </a:stretch>
        </p:blipFill>
        <p:spPr>
          <a:xfrm>
            <a:off x="6324600" y="5867400"/>
            <a:ext cx="3962400" cy="2209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40" name="Rectangle 14"/>
          <p:cNvSpPr>
            <a:spLocks noChangeArrowheads="1"/>
          </p:cNvSpPr>
          <p:nvPr/>
        </p:nvSpPr>
        <p:spPr bwMode="auto">
          <a:xfrm>
            <a:off x="10439400" y="1517650"/>
            <a:ext cx="3124200" cy="3787775"/>
          </a:xfrm>
          <a:prstGeom prst="rect">
            <a:avLst/>
          </a:prstGeom>
          <a:solidFill>
            <a:schemeClr val="bg1"/>
          </a:solidFill>
          <a:ln>
            <a:solidFill>
              <a:srgbClr val="FFC000"/>
            </a:solidFill>
            <a:headEnd/>
            <a:tailEnd/>
          </a:ln>
        </p:spPr>
        <p:style>
          <a:lnRef idx="3">
            <a:schemeClr val="lt1"/>
          </a:lnRef>
          <a:fillRef idx="1">
            <a:schemeClr val="accent5"/>
          </a:fillRef>
          <a:effectRef idx="1">
            <a:schemeClr val="accent5"/>
          </a:effectRef>
          <a:fontRef idx="minor">
            <a:schemeClr val="lt1"/>
          </a:fontRef>
        </p:style>
        <p:txBody>
          <a:bodyPr lIns="63606" tIns="31803" rIns="63606" bIns="31803">
            <a:spAutoFit/>
          </a:bodyPr>
          <a:lstStyle/>
          <a:p>
            <a:pPr defTabSz="1035050">
              <a:defRPr/>
            </a:pPr>
            <a:r>
              <a:rPr lang="en-US" sz="1100" b="1" dirty="0">
                <a:solidFill>
                  <a:srgbClr val="990000"/>
                </a:solidFill>
              </a:rPr>
              <a:t>Results</a:t>
            </a:r>
          </a:p>
          <a:p>
            <a:pPr defTabSz="1035050">
              <a:defRPr/>
            </a:pPr>
            <a:endParaRPr lang="en-US" sz="1100" b="1" dirty="0">
              <a:solidFill>
                <a:srgbClr val="990000"/>
              </a:solidFill>
            </a:endParaRPr>
          </a:p>
          <a:p>
            <a:pPr defTabSz="1035050">
              <a:defRPr/>
            </a:pPr>
            <a:endParaRPr lang="en-US" sz="1100" b="1" dirty="0">
              <a:solidFill>
                <a:srgbClr val="990000"/>
              </a:solidFill>
            </a:endParaRPr>
          </a:p>
          <a:p>
            <a:pPr defTabSz="1035050">
              <a:defRPr/>
            </a:pPr>
            <a:endParaRPr lang="en-US" sz="1100" b="1" dirty="0">
              <a:solidFill>
                <a:srgbClr val="990000"/>
              </a:solidFill>
            </a:endParaRPr>
          </a:p>
          <a:p>
            <a:pPr defTabSz="1035050">
              <a:defRPr/>
            </a:pPr>
            <a:endParaRPr lang="en-US" sz="1100" dirty="0"/>
          </a:p>
          <a:p>
            <a:pPr defTabSz="1035050">
              <a:defRPr/>
            </a:pPr>
            <a:endParaRPr lang="en-US" sz="1100" dirty="0"/>
          </a:p>
          <a:p>
            <a:pPr defTabSz="1035050">
              <a:defRPr/>
            </a:pPr>
            <a:r>
              <a:rPr lang="en-US" sz="1000" dirty="0">
                <a:solidFill>
                  <a:schemeClr val="tx1"/>
                </a:solidFill>
              </a:rPr>
              <a:t>When you look at the view the short circuit and open circuit voltage (in table above) you notice that the current values for the blackberry and spinach are both on a lower level than the synthetic cells.  The real difference is uncovered once you find the compare the max power and the cell efficiency.</a:t>
            </a:r>
          </a:p>
          <a:p>
            <a:pPr defTabSz="1035050">
              <a:defRPr/>
            </a:pPr>
            <a:endParaRPr lang="en-US" sz="800" dirty="0"/>
          </a:p>
          <a:p>
            <a:pPr defTabSz="1035050">
              <a:defRPr/>
            </a:pPr>
            <a:endParaRPr lang="en-US" sz="800" dirty="0"/>
          </a:p>
          <a:p>
            <a:pPr defTabSz="1035050">
              <a:defRPr/>
            </a:pPr>
            <a:endParaRPr lang="en-US" sz="800" dirty="0"/>
          </a:p>
          <a:p>
            <a:pPr defTabSz="1035050">
              <a:defRPr/>
            </a:pPr>
            <a:endParaRPr lang="en-US" sz="800" dirty="0"/>
          </a:p>
          <a:p>
            <a:pPr defTabSz="1035050">
              <a:defRPr/>
            </a:pPr>
            <a:endParaRPr lang="en-US" sz="800" dirty="0"/>
          </a:p>
          <a:p>
            <a:pPr defTabSz="1035050">
              <a:defRPr/>
            </a:pPr>
            <a:endParaRPr lang="en-US" sz="800" dirty="0"/>
          </a:p>
          <a:p>
            <a:pPr defTabSz="1035050">
              <a:defRPr/>
            </a:pPr>
            <a:endParaRPr lang="en-US" sz="800" dirty="0"/>
          </a:p>
          <a:p>
            <a:pPr defTabSz="1035050">
              <a:defRPr/>
            </a:pPr>
            <a:r>
              <a:rPr lang="en-US" sz="1000" dirty="0">
                <a:solidFill>
                  <a:schemeClr val="tx1"/>
                </a:solidFill>
              </a:rPr>
              <a:t>You notice the efficiency of our best spinach cell slightly exceeded the level of our best synthetic cell.  Although the power levels are extremely low compared to silicon based or other current technology, more research could lead to more productive spinach dye cells.</a:t>
            </a:r>
          </a:p>
        </p:txBody>
      </p:sp>
      <p:graphicFrame>
        <p:nvGraphicFramePr>
          <p:cNvPr id="138" name="Table 137"/>
          <p:cNvGraphicFramePr>
            <a:graphicFrameLocks noGrp="1"/>
          </p:cNvGraphicFramePr>
          <p:nvPr/>
        </p:nvGraphicFramePr>
        <p:xfrm>
          <a:off x="10668000" y="3581400"/>
          <a:ext cx="2667000" cy="669925"/>
        </p:xfrm>
        <a:graphic>
          <a:graphicData uri="http://schemas.openxmlformats.org/drawingml/2006/table">
            <a:tbl>
              <a:tblPr firstRow="1" bandRow="1">
                <a:tableStyleId>{9DCAF9ED-07DC-4A11-8D7F-57B35C25682E}</a:tableStyleId>
              </a:tblPr>
              <a:tblGrid>
                <a:gridCol w="889000"/>
                <a:gridCol w="889000"/>
                <a:gridCol w="889000"/>
              </a:tblGrid>
              <a:tr h="142240">
                <a:tc>
                  <a:txBody>
                    <a:bodyPr/>
                    <a:lstStyle/>
                    <a:p>
                      <a:pPr marL="0" marR="0" algn="ctr">
                        <a:spcBef>
                          <a:spcPts val="0"/>
                        </a:spcBef>
                        <a:spcAft>
                          <a:spcPts val="0"/>
                        </a:spcAft>
                      </a:pPr>
                      <a:r>
                        <a:rPr lang="en-US" sz="800" dirty="0"/>
                        <a:t>Dye Type</a:t>
                      </a:r>
                      <a:endParaRPr lang="en-US" sz="800" dirty="0">
                        <a:latin typeface="Times New Roman"/>
                        <a:ea typeface="Times New Roman"/>
                        <a:cs typeface="Times New Roman"/>
                      </a:endParaRPr>
                    </a:p>
                  </a:txBody>
                  <a:tcPr marL="43919" marR="439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ctr">
                        <a:spcBef>
                          <a:spcPts val="0"/>
                        </a:spcBef>
                        <a:spcAft>
                          <a:spcPts val="0"/>
                        </a:spcAft>
                      </a:pPr>
                      <a:r>
                        <a:rPr lang="en-US" sz="800" dirty="0"/>
                        <a:t>Maximum Power</a:t>
                      </a:r>
                      <a:endParaRPr lang="en-US" sz="800" dirty="0">
                        <a:latin typeface="Times New Roman"/>
                        <a:ea typeface="Times New Roman"/>
                        <a:cs typeface="Times New Roman"/>
                      </a:endParaRPr>
                    </a:p>
                  </a:txBody>
                  <a:tcPr marL="43919" marR="439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ctr">
                        <a:spcBef>
                          <a:spcPts val="0"/>
                        </a:spcBef>
                        <a:spcAft>
                          <a:spcPts val="0"/>
                        </a:spcAft>
                      </a:pPr>
                      <a:r>
                        <a:rPr lang="en-US" sz="800" dirty="0"/>
                        <a:t>Cell Efficiency Range</a:t>
                      </a:r>
                      <a:endParaRPr lang="en-US" sz="800" dirty="0">
                        <a:latin typeface="Times New Roman"/>
                        <a:ea typeface="Times New Roman"/>
                        <a:cs typeface="Times New Roman"/>
                      </a:endParaRPr>
                    </a:p>
                  </a:txBody>
                  <a:tcPr marL="43919" marR="439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r>
              <a:tr h="142240">
                <a:tc>
                  <a:txBody>
                    <a:bodyPr/>
                    <a:lstStyle/>
                    <a:p>
                      <a:pPr marL="0" marR="0">
                        <a:spcBef>
                          <a:spcPts val="0"/>
                        </a:spcBef>
                        <a:spcAft>
                          <a:spcPts val="0"/>
                        </a:spcAft>
                      </a:pPr>
                      <a:r>
                        <a:rPr lang="en-US" sz="800" dirty="0"/>
                        <a:t>Synthetic</a:t>
                      </a:r>
                      <a:endParaRPr lang="en-US" sz="800" dirty="0">
                        <a:latin typeface="Times New Roman"/>
                        <a:ea typeface="Times New Roman"/>
                        <a:cs typeface="Times New Roman"/>
                      </a:endParaRPr>
                    </a:p>
                  </a:txBody>
                  <a:tcPr marL="43919" marR="439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800"/>
                        <a:t>.0299 mW/cm</a:t>
                      </a:r>
                      <a:r>
                        <a:rPr lang="en-US" sz="800" baseline="30000"/>
                        <a:t>2</a:t>
                      </a:r>
                      <a:endParaRPr lang="en-US" sz="800">
                        <a:latin typeface="Times New Roman"/>
                        <a:ea typeface="Times New Roman"/>
                        <a:cs typeface="Times New Roman"/>
                      </a:endParaRPr>
                    </a:p>
                  </a:txBody>
                  <a:tcPr marL="43919" marR="439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800"/>
                        <a:t>.029% to .037%</a:t>
                      </a:r>
                      <a:endParaRPr lang="en-US" sz="800">
                        <a:latin typeface="Times New Roman"/>
                        <a:ea typeface="Times New Roman"/>
                        <a:cs typeface="Times New Roman"/>
                      </a:endParaRPr>
                    </a:p>
                  </a:txBody>
                  <a:tcPr marL="43919" marR="439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240">
                <a:tc>
                  <a:txBody>
                    <a:bodyPr/>
                    <a:lstStyle/>
                    <a:p>
                      <a:pPr marL="0" marR="0">
                        <a:spcBef>
                          <a:spcPts val="0"/>
                        </a:spcBef>
                        <a:spcAft>
                          <a:spcPts val="0"/>
                        </a:spcAft>
                      </a:pPr>
                      <a:r>
                        <a:rPr lang="en-US" sz="800"/>
                        <a:t>Blackberry</a:t>
                      </a:r>
                      <a:endParaRPr lang="en-US" sz="800">
                        <a:latin typeface="Times New Roman"/>
                        <a:ea typeface="Times New Roman"/>
                        <a:cs typeface="Times New Roman"/>
                      </a:endParaRPr>
                    </a:p>
                  </a:txBody>
                  <a:tcPr marL="43919" marR="439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800" dirty="0"/>
                        <a:t>.0029 </a:t>
                      </a:r>
                      <a:r>
                        <a:rPr lang="en-US" sz="800" dirty="0" err="1"/>
                        <a:t>mW</a:t>
                      </a:r>
                      <a:r>
                        <a:rPr lang="en-US" sz="800" dirty="0"/>
                        <a:t>/cm</a:t>
                      </a:r>
                      <a:r>
                        <a:rPr lang="en-US" sz="800" baseline="30000" dirty="0"/>
                        <a:t>2</a:t>
                      </a:r>
                      <a:endParaRPr lang="en-US" sz="800" dirty="0">
                        <a:latin typeface="Times New Roman"/>
                        <a:ea typeface="Times New Roman"/>
                        <a:cs typeface="Times New Roman"/>
                      </a:endParaRPr>
                    </a:p>
                  </a:txBody>
                  <a:tcPr marL="43919" marR="439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800"/>
                        <a:t>.003% to .004%</a:t>
                      </a:r>
                      <a:endParaRPr lang="en-US" sz="800">
                        <a:latin typeface="Times New Roman"/>
                        <a:ea typeface="Times New Roman"/>
                        <a:cs typeface="Times New Roman"/>
                      </a:endParaRPr>
                    </a:p>
                  </a:txBody>
                  <a:tcPr marL="43919" marR="439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240">
                <a:tc>
                  <a:txBody>
                    <a:bodyPr/>
                    <a:lstStyle/>
                    <a:p>
                      <a:pPr marL="0" marR="0">
                        <a:spcBef>
                          <a:spcPts val="0"/>
                        </a:spcBef>
                        <a:spcAft>
                          <a:spcPts val="0"/>
                        </a:spcAft>
                      </a:pPr>
                      <a:r>
                        <a:rPr lang="en-US" sz="800" dirty="0"/>
                        <a:t>Spinach</a:t>
                      </a:r>
                      <a:endParaRPr lang="en-US" sz="800" dirty="0">
                        <a:latin typeface="Times New Roman"/>
                        <a:ea typeface="Times New Roman"/>
                        <a:cs typeface="Times New Roman"/>
                      </a:endParaRPr>
                    </a:p>
                  </a:txBody>
                  <a:tcPr marL="43919" marR="439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800" dirty="0"/>
                        <a:t>.0317 </a:t>
                      </a:r>
                      <a:r>
                        <a:rPr lang="en-US" sz="800" dirty="0" err="1"/>
                        <a:t>mW</a:t>
                      </a:r>
                      <a:r>
                        <a:rPr lang="en-US" sz="800" dirty="0"/>
                        <a:t>/cm</a:t>
                      </a:r>
                      <a:r>
                        <a:rPr lang="en-US" sz="800" baseline="30000" dirty="0"/>
                        <a:t>2</a:t>
                      </a:r>
                      <a:endParaRPr lang="en-US" sz="800" dirty="0">
                        <a:latin typeface="Times New Roman"/>
                        <a:ea typeface="Times New Roman"/>
                        <a:cs typeface="Times New Roman"/>
                      </a:endParaRPr>
                    </a:p>
                  </a:txBody>
                  <a:tcPr marL="43919" marR="439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800" dirty="0"/>
                        <a:t>.031% to .039%</a:t>
                      </a:r>
                      <a:endParaRPr lang="en-US" sz="800" dirty="0">
                        <a:latin typeface="Times New Roman"/>
                        <a:ea typeface="Times New Roman"/>
                        <a:cs typeface="Times New Roman"/>
                      </a:endParaRPr>
                    </a:p>
                  </a:txBody>
                  <a:tcPr marL="43919" marR="439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42" name="Table 141"/>
          <p:cNvGraphicFramePr>
            <a:graphicFrameLocks noGrp="1"/>
          </p:cNvGraphicFramePr>
          <p:nvPr/>
        </p:nvGraphicFramePr>
        <p:xfrm>
          <a:off x="10668000" y="1828800"/>
          <a:ext cx="2667000" cy="669925"/>
        </p:xfrm>
        <a:graphic>
          <a:graphicData uri="http://schemas.openxmlformats.org/drawingml/2006/table">
            <a:tbl>
              <a:tblPr firstRow="1" bandRow="1">
                <a:tableStyleId>{9DCAF9ED-07DC-4A11-8D7F-57B35C25682E}</a:tableStyleId>
              </a:tblPr>
              <a:tblGrid>
                <a:gridCol w="889000"/>
                <a:gridCol w="889000"/>
                <a:gridCol w="889000"/>
              </a:tblGrid>
              <a:tr h="142240">
                <a:tc>
                  <a:txBody>
                    <a:bodyPr/>
                    <a:lstStyle/>
                    <a:p>
                      <a:pPr marL="0" marR="0" algn="ctr">
                        <a:spcBef>
                          <a:spcPts val="0"/>
                        </a:spcBef>
                        <a:spcAft>
                          <a:spcPts val="0"/>
                        </a:spcAft>
                      </a:pPr>
                      <a:r>
                        <a:rPr lang="en-US" sz="800" b="1" dirty="0">
                          <a:latin typeface="+mn-lt"/>
                          <a:ea typeface="Times New Roman"/>
                          <a:cs typeface="Times New Roman"/>
                        </a:rPr>
                        <a:t>Dye Type</a:t>
                      </a:r>
                      <a:endParaRPr lang="en-US" sz="800" dirty="0">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ctr">
                        <a:spcBef>
                          <a:spcPts val="0"/>
                        </a:spcBef>
                        <a:spcAft>
                          <a:spcPts val="0"/>
                        </a:spcAft>
                      </a:pPr>
                      <a:r>
                        <a:rPr lang="en-US" sz="800" b="1" dirty="0">
                          <a:latin typeface="+mn-lt"/>
                          <a:ea typeface="Times New Roman"/>
                          <a:cs typeface="Times New Roman"/>
                        </a:rPr>
                        <a:t>Short Circuit Current</a:t>
                      </a:r>
                      <a:endParaRPr lang="en-US" sz="800" dirty="0">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ctr">
                        <a:spcBef>
                          <a:spcPts val="0"/>
                        </a:spcBef>
                        <a:spcAft>
                          <a:spcPts val="0"/>
                        </a:spcAft>
                      </a:pPr>
                      <a:r>
                        <a:rPr lang="en-US" sz="800" b="1" dirty="0">
                          <a:latin typeface="+mn-lt"/>
                          <a:ea typeface="Times New Roman"/>
                          <a:cs typeface="Times New Roman"/>
                        </a:rPr>
                        <a:t>Open Circuit Voltage</a:t>
                      </a:r>
                      <a:endParaRPr lang="en-US" sz="800" dirty="0">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r>
              <a:tr h="142240">
                <a:tc>
                  <a:txBody>
                    <a:bodyPr/>
                    <a:lstStyle/>
                    <a:p>
                      <a:pPr marL="0" marR="0">
                        <a:spcBef>
                          <a:spcPts val="0"/>
                        </a:spcBef>
                        <a:spcAft>
                          <a:spcPts val="0"/>
                        </a:spcAft>
                      </a:pPr>
                      <a:r>
                        <a:rPr lang="en-US" sz="800">
                          <a:latin typeface="+mn-lt"/>
                          <a:ea typeface="Times New Roman"/>
                          <a:cs typeface="Times New Roman"/>
                        </a:rPr>
                        <a:t>Synthetic</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800" dirty="0">
                          <a:latin typeface="+mn-lt"/>
                          <a:ea typeface="Times New Roman"/>
                          <a:cs typeface="Times New Roman"/>
                        </a:rPr>
                        <a:t>.55 </a:t>
                      </a:r>
                      <a:r>
                        <a:rPr lang="en-US" sz="800" dirty="0" err="1">
                          <a:latin typeface="+mn-lt"/>
                          <a:ea typeface="Times New Roman"/>
                          <a:cs typeface="Times New Roman"/>
                        </a:rPr>
                        <a:t>mA</a:t>
                      </a:r>
                      <a:r>
                        <a:rPr lang="en-US" sz="800" dirty="0">
                          <a:latin typeface="+mn-lt"/>
                          <a:ea typeface="Times New Roman"/>
                          <a:cs typeface="Times New Roman"/>
                        </a:rPr>
                        <a:t>/cm</a:t>
                      </a:r>
                      <a:r>
                        <a:rPr lang="en-US" sz="800" baseline="30000" dirty="0">
                          <a:latin typeface="+mn-lt"/>
                          <a:ea typeface="Times New Roman"/>
                          <a:cs typeface="Times New Roman"/>
                        </a:rPr>
                        <a:t>2</a:t>
                      </a:r>
                      <a:endParaRPr lang="en-US" sz="800" dirty="0">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800">
                          <a:latin typeface="+mn-lt"/>
                          <a:ea typeface="Times New Roman"/>
                          <a:cs typeface="Times New Roman"/>
                        </a:rPr>
                        <a:t>215 mV</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240">
                <a:tc>
                  <a:txBody>
                    <a:bodyPr/>
                    <a:lstStyle/>
                    <a:p>
                      <a:pPr marL="0" marR="0">
                        <a:spcBef>
                          <a:spcPts val="0"/>
                        </a:spcBef>
                        <a:spcAft>
                          <a:spcPts val="0"/>
                        </a:spcAft>
                      </a:pPr>
                      <a:r>
                        <a:rPr lang="en-US" sz="800">
                          <a:latin typeface="+mn-lt"/>
                          <a:ea typeface="Times New Roman"/>
                          <a:cs typeface="Times New Roman"/>
                        </a:rPr>
                        <a:t>Blackberry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800" dirty="0">
                          <a:latin typeface="+mn-lt"/>
                          <a:ea typeface="Times New Roman"/>
                          <a:cs typeface="Times New Roman"/>
                        </a:rPr>
                        <a:t>.27 </a:t>
                      </a:r>
                      <a:r>
                        <a:rPr lang="en-US" sz="800" dirty="0" err="1">
                          <a:latin typeface="+mn-lt"/>
                          <a:ea typeface="Times New Roman"/>
                          <a:cs typeface="Times New Roman"/>
                        </a:rPr>
                        <a:t>mA</a:t>
                      </a:r>
                      <a:r>
                        <a:rPr lang="en-US" sz="800" dirty="0">
                          <a:latin typeface="+mn-lt"/>
                          <a:ea typeface="Times New Roman"/>
                          <a:cs typeface="Times New Roman"/>
                        </a:rPr>
                        <a:t>/cm</a:t>
                      </a:r>
                      <a:r>
                        <a:rPr lang="en-US" sz="800" baseline="30000" dirty="0">
                          <a:latin typeface="+mn-lt"/>
                          <a:ea typeface="Times New Roman"/>
                          <a:cs typeface="Times New Roman"/>
                        </a:rPr>
                        <a:t>2</a:t>
                      </a:r>
                      <a:endParaRPr lang="en-US" sz="800" dirty="0">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800" dirty="0">
                          <a:latin typeface="+mn-lt"/>
                          <a:ea typeface="Times New Roman"/>
                          <a:cs typeface="Times New Roman"/>
                        </a:rPr>
                        <a:t>45 mV</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240">
                <a:tc>
                  <a:txBody>
                    <a:bodyPr/>
                    <a:lstStyle/>
                    <a:p>
                      <a:pPr marL="0" marR="0">
                        <a:spcBef>
                          <a:spcPts val="0"/>
                        </a:spcBef>
                        <a:spcAft>
                          <a:spcPts val="0"/>
                        </a:spcAft>
                      </a:pPr>
                      <a:r>
                        <a:rPr lang="en-US" sz="800">
                          <a:latin typeface="+mn-lt"/>
                          <a:ea typeface="Times New Roman"/>
                          <a:cs typeface="Times New Roman"/>
                        </a:rPr>
                        <a:t>Spinach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800" dirty="0">
                          <a:latin typeface="+mn-lt"/>
                          <a:ea typeface="Times New Roman"/>
                          <a:cs typeface="Times New Roman"/>
                        </a:rPr>
                        <a:t>.30 </a:t>
                      </a:r>
                      <a:r>
                        <a:rPr lang="en-US" sz="800" dirty="0" err="1">
                          <a:latin typeface="+mn-lt"/>
                          <a:ea typeface="Times New Roman"/>
                          <a:cs typeface="Times New Roman"/>
                        </a:rPr>
                        <a:t>mA</a:t>
                      </a:r>
                      <a:r>
                        <a:rPr lang="en-US" sz="800" dirty="0">
                          <a:latin typeface="+mn-lt"/>
                          <a:ea typeface="Times New Roman"/>
                          <a:cs typeface="Times New Roman"/>
                        </a:rPr>
                        <a:t>/cm</a:t>
                      </a:r>
                      <a:r>
                        <a:rPr lang="en-US" sz="800" baseline="30000" dirty="0">
                          <a:latin typeface="+mn-lt"/>
                          <a:ea typeface="Times New Roman"/>
                          <a:cs typeface="Times New Roman"/>
                        </a:rPr>
                        <a:t>2</a:t>
                      </a:r>
                      <a:endParaRPr lang="en-US" sz="800" dirty="0">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800" dirty="0">
                          <a:latin typeface="+mn-lt"/>
                          <a:ea typeface="Times New Roman"/>
                          <a:cs typeface="Times New Roman"/>
                        </a:rPr>
                        <a:t>305 mV</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54125"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54125"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618</TotalTime>
  <Words>626</Words>
  <Application>Microsoft Office PowerPoint</Application>
  <PresentationFormat>Custom</PresentationFormat>
  <Paragraphs>103</Paragraphs>
  <Slides>1</Slides>
  <Notes>1</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1</vt:i4>
      </vt:variant>
    </vt:vector>
  </HeadingPairs>
  <TitlesOfParts>
    <vt:vector size="4" baseType="lpstr">
      <vt:lpstr>Arial</vt:lpstr>
      <vt:lpstr>Times New Roman</vt:lpstr>
      <vt:lpstr>Default Design</vt:lpstr>
      <vt:lpstr>Project #4: Renewable Energy System: Dyeing to Create Solar Power</vt:lpstr>
    </vt:vector>
  </TitlesOfParts>
  <Company>University of Cincinnati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College of Medicine</dc:creator>
  <cp:keywords>4x8, 3x5</cp:keywords>
  <cp:lastModifiedBy>College of Engineering</cp:lastModifiedBy>
  <cp:revision>77</cp:revision>
  <dcterms:created xsi:type="dcterms:W3CDTF">2006-07-24T13:54:15Z</dcterms:created>
  <dcterms:modified xsi:type="dcterms:W3CDTF">2012-01-08T18:34:28Z</dcterms:modified>
</cp:coreProperties>
</file>