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drawings/drawing4.xml" ContentType="application/vnd.openxmlformats-officedocument.drawingml.chartshap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
  </p:notesMasterIdLst>
  <p:sldIdLst>
    <p:sldId id="256" r:id="rId2"/>
  </p:sldIdLst>
  <p:sldSz cx="51206400" cy="32918400"/>
  <p:notesSz cx="14487525" cy="8637588"/>
  <p:defaultTextStyle>
    <a:defPPr>
      <a:defRPr lang="en-US"/>
    </a:defPPr>
    <a:lvl1pPr algn="l" rtl="0" fontAlgn="base">
      <a:spcBef>
        <a:spcPct val="0"/>
      </a:spcBef>
      <a:spcAft>
        <a:spcPct val="0"/>
      </a:spcAft>
      <a:defRPr sz="10000" kern="1200">
        <a:solidFill>
          <a:schemeClr val="tx1"/>
        </a:solidFill>
        <a:latin typeface="Arial" charset="0"/>
        <a:ea typeface="+mn-ea"/>
        <a:cs typeface="+mn-cs"/>
      </a:defRPr>
    </a:lvl1pPr>
    <a:lvl2pPr marL="1571625" indent="-1114425" algn="l" rtl="0" fontAlgn="base">
      <a:spcBef>
        <a:spcPct val="0"/>
      </a:spcBef>
      <a:spcAft>
        <a:spcPct val="0"/>
      </a:spcAft>
      <a:defRPr sz="10000" kern="1200">
        <a:solidFill>
          <a:schemeClr val="tx1"/>
        </a:solidFill>
        <a:latin typeface="Arial" charset="0"/>
        <a:ea typeface="+mn-ea"/>
        <a:cs typeface="+mn-cs"/>
      </a:defRPr>
    </a:lvl2pPr>
    <a:lvl3pPr marL="3143250" indent="-2228850" algn="l" rtl="0" fontAlgn="base">
      <a:spcBef>
        <a:spcPct val="0"/>
      </a:spcBef>
      <a:spcAft>
        <a:spcPct val="0"/>
      </a:spcAft>
      <a:defRPr sz="10000" kern="1200">
        <a:solidFill>
          <a:schemeClr val="tx1"/>
        </a:solidFill>
        <a:latin typeface="Arial" charset="0"/>
        <a:ea typeface="+mn-ea"/>
        <a:cs typeface="+mn-cs"/>
      </a:defRPr>
    </a:lvl3pPr>
    <a:lvl4pPr marL="4714875" indent="-3343275" algn="l" rtl="0" fontAlgn="base">
      <a:spcBef>
        <a:spcPct val="0"/>
      </a:spcBef>
      <a:spcAft>
        <a:spcPct val="0"/>
      </a:spcAft>
      <a:defRPr sz="10000" kern="1200">
        <a:solidFill>
          <a:schemeClr val="tx1"/>
        </a:solidFill>
        <a:latin typeface="Arial" charset="0"/>
        <a:ea typeface="+mn-ea"/>
        <a:cs typeface="+mn-cs"/>
      </a:defRPr>
    </a:lvl4pPr>
    <a:lvl5pPr marL="6288088" indent="-4459288" algn="l" rtl="0" fontAlgn="base">
      <a:spcBef>
        <a:spcPct val="0"/>
      </a:spcBef>
      <a:spcAft>
        <a:spcPct val="0"/>
      </a:spcAft>
      <a:defRPr sz="10000" kern="1200">
        <a:solidFill>
          <a:schemeClr val="tx1"/>
        </a:solidFill>
        <a:latin typeface="Arial" charset="0"/>
        <a:ea typeface="+mn-ea"/>
        <a:cs typeface="+mn-cs"/>
      </a:defRPr>
    </a:lvl5pPr>
    <a:lvl6pPr marL="2286000" algn="l" defTabSz="914400" rtl="0" eaLnBrk="1" latinLnBrk="0" hangingPunct="1">
      <a:defRPr sz="10000" kern="1200">
        <a:solidFill>
          <a:schemeClr val="tx1"/>
        </a:solidFill>
        <a:latin typeface="Arial" charset="0"/>
        <a:ea typeface="+mn-ea"/>
        <a:cs typeface="+mn-cs"/>
      </a:defRPr>
    </a:lvl6pPr>
    <a:lvl7pPr marL="2743200" algn="l" defTabSz="914400" rtl="0" eaLnBrk="1" latinLnBrk="0" hangingPunct="1">
      <a:defRPr sz="10000" kern="1200">
        <a:solidFill>
          <a:schemeClr val="tx1"/>
        </a:solidFill>
        <a:latin typeface="Arial" charset="0"/>
        <a:ea typeface="+mn-ea"/>
        <a:cs typeface="+mn-cs"/>
      </a:defRPr>
    </a:lvl7pPr>
    <a:lvl8pPr marL="3200400" algn="l" defTabSz="914400" rtl="0" eaLnBrk="1" latinLnBrk="0" hangingPunct="1">
      <a:defRPr sz="10000" kern="1200">
        <a:solidFill>
          <a:schemeClr val="tx1"/>
        </a:solidFill>
        <a:latin typeface="Arial" charset="0"/>
        <a:ea typeface="+mn-ea"/>
        <a:cs typeface="+mn-cs"/>
      </a:defRPr>
    </a:lvl8pPr>
    <a:lvl9pPr marL="3657600" algn="l" defTabSz="914400" rtl="0" eaLnBrk="1" latinLnBrk="0" hangingPunct="1">
      <a:defRPr sz="10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00"/>
    <a:srgbClr val="990000"/>
    <a:srgbClr val="C0C0C0"/>
    <a:srgbClr val="C1C1C1"/>
    <a:srgbClr val="BDBDBD"/>
    <a:srgbClr val="0000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89" autoAdjust="0"/>
    <p:restoredTop sz="99648" autoAdjust="0"/>
  </p:normalViewPr>
  <p:slideViewPr>
    <p:cSldViewPr>
      <p:cViewPr>
        <p:scale>
          <a:sx n="33" d="100"/>
          <a:sy n="33" d="100"/>
        </p:scale>
        <p:origin x="1650" y="2184"/>
      </p:cViewPr>
      <p:guideLst>
        <p:guide orient="horz" pos="10368"/>
        <p:guide pos="16128"/>
      </p:guideLst>
    </p:cSldViewPr>
  </p:slideViewPr>
  <p:notesTextViewPr>
    <p:cViewPr>
      <p:scale>
        <a:sx n="100" d="100"/>
        <a:sy n="100" d="100"/>
      </p:scale>
      <p:origin x="0" y="0"/>
    </p:cViewPr>
  </p:notesTextViewPr>
  <p:sorterViewPr>
    <p:cViewPr>
      <p:scale>
        <a:sx n="66" d="100"/>
        <a:sy n="66" d="100"/>
      </p:scale>
      <p:origin x="0" y="3588"/>
    </p:cViewPr>
  </p:sorterViewPr>
  <p:gridSpacing cx="46816963" cy="46816963"/>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ETUser4\AppData\Local\Temp\EpoAnhTC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ETUser4\AppData\Local\Temp\EpoAnhTC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ETUser4\Documents\RET%20Data\S%20%209,10,11,12%20%207-23\Sample%2011\Sample%2011%20All%20Tests.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RETUser4\Documents\RET%20Data\7-9-09%20Data%20II,III,IV\Sample%202\Sample%202%20Tests%202,3,4%20Res%201.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RETUser4\Documents\RET%20Data\S%20%209,10,11,12%20%207-23\Sample%2011\Sample%2011%20All%20Tes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RETUser4\Documents\RET%20Data\S%20%209,10,11,12%20%207-23\Sample%2011\Sample%2011%20All%20Tes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ETUser4\Documents\RET%20Data\S%20%209,10,11,12%20%207-23\Sample%2011\Sample%2011%20All%20Te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2"/>
  <c:chart>
    <c:title>
      <c:tx>
        <c:rich>
          <a:bodyPr/>
          <a:lstStyle/>
          <a:p>
            <a:pPr>
              <a:defRPr/>
            </a:pPr>
            <a:r>
              <a:rPr lang="en-US" sz="3200" dirty="0">
                <a:latin typeface="Times New Roman" pitchFamily="18" charset="0"/>
                <a:cs typeface="Times New Roman" pitchFamily="18" charset="0"/>
              </a:rPr>
              <a:t>Resistance </a:t>
            </a:r>
            <a:r>
              <a:rPr lang="en-US" sz="3200" dirty="0" smtClean="0">
                <a:latin typeface="Times New Roman" pitchFamily="18" charset="0"/>
                <a:cs typeface="Times New Roman" pitchFamily="18" charset="0"/>
              </a:rPr>
              <a:t>vs. </a:t>
            </a:r>
            <a:r>
              <a:rPr lang="en-US" sz="3200" dirty="0">
                <a:latin typeface="Times New Roman" pitchFamily="18" charset="0"/>
                <a:cs typeface="Times New Roman" pitchFamily="18" charset="0"/>
              </a:rPr>
              <a:t>Strain</a:t>
            </a:r>
          </a:p>
          <a:p>
            <a:pPr>
              <a:defRPr/>
            </a:pPr>
            <a:r>
              <a:rPr lang="en-US" sz="2000" dirty="0">
                <a:latin typeface="Times New Roman" pitchFamily="18" charset="0"/>
                <a:cs typeface="Times New Roman" pitchFamily="18" charset="0"/>
              </a:rPr>
              <a:t>(Sample XI, Test 5, Thread A)</a:t>
            </a:r>
          </a:p>
        </c:rich>
      </c:tx>
      <c:layout>
        <c:manualLayout>
          <c:xMode val="edge"/>
          <c:yMode val="edge"/>
          <c:x val="0.25328224776500641"/>
          <c:y val="4.4198886481946593E-2"/>
        </c:manualLayout>
      </c:layout>
    </c:title>
    <c:plotArea>
      <c:layout>
        <c:manualLayout>
          <c:layoutTarget val="inner"/>
          <c:xMode val="edge"/>
          <c:yMode val="edge"/>
          <c:x val="0.14576965235667391"/>
          <c:y val="0.23163890089782169"/>
          <c:w val="0.81133120812005777"/>
          <c:h val="0.59456550909151318"/>
        </c:manualLayout>
      </c:layout>
      <c:scatterChart>
        <c:scatterStyle val="smoothMarker"/>
        <c:ser>
          <c:idx val="0"/>
          <c:order val="0"/>
          <c:marker>
            <c:symbol val="none"/>
          </c:marker>
          <c:xVal>
            <c:numRef>
              <c:f>'Sam 11 Test 5'!$J$7:$J$225</c:f>
              <c:numCache>
                <c:formatCode>General</c:formatCode>
                <c:ptCount val="219"/>
                <c:pt idx="0">
                  <c:v>2089.1002170000002</c:v>
                </c:pt>
                <c:pt idx="1">
                  <c:v>2089.1012184000001</c:v>
                </c:pt>
                <c:pt idx="2">
                  <c:v>2089.0940461600003</c:v>
                </c:pt>
                <c:pt idx="3">
                  <c:v>2089.0856510440003</c:v>
                </c:pt>
                <c:pt idx="4">
                  <c:v>2089.0809743396003</c:v>
                </c:pt>
                <c:pt idx="5">
                  <c:v>2089.0839000056403</c:v>
                </c:pt>
                <c:pt idx="6">
                  <c:v>2089.0904133050772</c:v>
                </c:pt>
                <c:pt idx="7">
                  <c:v>2089.090016774589</c:v>
                </c:pt>
                <c:pt idx="8">
                  <c:v>2089.0948544971097</c:v>
                </c:pt>
                <c:pt idx="9">
                  <c:v>2089.0916356474022</c:v>
                </c:pt>
                <c:pt idx="10">
                  <c:v>2089.0901155826728</c:v>
                </c:pt>
                <c:pt idx="11">
                  <c:v>2089.0897488243945</c:v>
                </c:pt>
                <c:pt idx="12">
                  <c:v>2089.0884174419548</c:v>
                </c:pt>
                <c:pt idx="13">
                  <c:v>2089.0858422977599</c:v>
                </c:pt>
                <c:pt idx="14">
                  <c:v>2089.0802076679838</c:v>
                </c:pt>
                <c:pt idx="15">
                  <c:v>2089.0803311011855</c:v>
                </c:pt>
                <c:pt idx="16">
                  <c:v>2089.086137391067</c:v>
                </c:pt>
                <c:pt idx="17">
                  <c:v>2089.0851671519604</c:v>
                </c:pt>
                <c:pt idx="18">
                  <c:v>2089.0866721367647</c:v>
                </c:pt>
                <c:pt idx="19">
                  <c:v>2089.0914688230882</c:v>
                </c:pt>
                <c:pt idx="20">
                  <c:v>2089.0937831407796</c:v>
                </c:pt>
                <c:pt idx="21">
                  <c:v>2089.1040646266833</c:v>
                </c:pt>
                <c:pt idx="22">
                  <c:v>2089.1084363640307</c:v>
                </c:pt>
                <c:pt idx="23">
                  <c:v>2089.1168144276139</c:v>
                </c:pt>
                <c:pt idx="24">
                  <c:v>2089.1142158848652</c:v>
                </c:pt>
                <c:pt idx="25">
                  <c:v>2089.11381739639</c:v>
                </c:pt>
                <c:pt idx="26">
                  <c:v>2089.1077635567408</c:v>
                </c:pt>
                <c:pt idx="27">
                  <c:v>2089.1098878010657</c:v>
                </c:pt>
                <c:pt idx="28">
                  <c:v>2089.1065425209599</c:v>
                </c:pt>
                <c:pt idx="29">
                  <c:v>2089.1102283688638</c:v>
                </c:pt>
                <c:pt idx="30">
                  <c:v>2089.1135456319776</c:v>
                </c:pt>
                <c:pt idx="31">
                  <c:v>2089.1209120687799</c:v>
                </c:pt>
                <c:pt idx="32">
                  <c:v>2089.1188425619007</c:v>
                </c:pt>
                <c:pt idx="33">
                  <c:v>2089.1289963057097</c:v>
                </c:pt>
                <c:pt idx="34">
                  <c:v>2089.1371958751542</c:v>
                </c:pt>
                <c:pt idx="35">
                  <c:v>2089.1488312876145</c:v>
                </c:pt>
                <c:pt idx="36">
                  <c:v>2089.1521684588643</c:v>
                </c:pt>
                <c:pt idx="37">
                  <c:v>2089.1498522129777</c:v>
                </c:pt>
                <c:pt idx="38">
                  <c:v>2089.1569049916798</c:v>
                </c:pt>
                <c:pt idx="39">
                  <c:v>2089.1656306925124</c:v>
                </c:pt>
                <c:pt idx="40">
                  <c:v>2089.1720444232587</c:v>
                </c:pt>
                <c:pt idx="41">
                  <c:v>2089.1863908809355</c:v>
                </c:pt>
                <c:pt idx="42">
                  <c:v>2089.2053733928419</c:v>
                </c:pt>
                <c:pt idx="43">
                  <c:v>2089.2310944535575</c:v>
                </c:pt>
                <c:pt idx="44">
                  <c:v>2089.2963004082017</c:v>
                </c:pt>
                <c:pt idx="45">
                  <c:v>2089.4757119673932</c:v>
                </c:pt>
                <c:pt idx="46">
                  <c:v>2089.8675573706564</c:v>
                </c:pt>
                <c:pt idx="47">
                  <c:v>2090.4985331335929</c:v>
                </c:pt>
                <c:pt idx="48">
                  <c:v>2091.3770201202215</c:v>
                </c:pt>
                <c:pt idx="49">
                  <c:v>2092.4906590081991</c:v>
                </c:pt>
                <c:pt idx="50">
                  <c:v>2093.7868952073677</c:v>
                </c:pt>
                <c:pt idx="51">
                  <c:v>2095.1806908866397</c:v>
                </c:pt>
                <c:pt idx="52">
                  <c:v>2096.6028969979757</c:v>
                </c:pt>
                <c:pt idx="53">
                  <c:v>2098.0079896981788</c:v>
                </c:pt>
                <c:pt idx="54">
                  <c:v>2099.3414791283608</c:v>
                </c:pt>
                <c:pt idx="55">
                  <c:v>2100.6231677155251</c:v>
                </c:pt>
                <c:pt idx="56">
                  <c:v>2101.8460314439717</c:v>
                </c:pt>
                <c:pt idx="57">
                  <c:v>2102.9658849995753</c:v>
                </c:pt>
                <c:pt idx="58">
                  <c:v>2103.9967843996137</c:v>
                </c:pt>
                <c:pt idx="59">
                  <c:v>2104.961644159644</c:v>
                </c:pt>
                <c:pt idx="60">
                  <c:v>2105.8811497436909</c:v>
                </c:pt>
                <c:pt idx="61">
                  <c:v>2106.7597740693218</c:v>
                </c:pt>
                <c:pt idx="62">
                  <c:v>2107.5801385623922</c:v>
                </c:pt>
                <c:pt idx="63">
                  <c:v>2108.3577699061511</c:v>
                </c:pt>
                <c:pt idx="64">
                  <c:v>2109.0901197155372</c:v>
                </c:pt>
                <c:pt idx="65">
                  <c:v>2109.7837187439823</c:v>
                </c:pt>
                <c:pt idx="66">
                  <c:v>2110.4440067695841</c:v>
                </c:pt>
                <c:pt idx="67">
                  <c:v>2111.0897107926257</c:v>
                </c:pt>
                <c:pt idx="68">
                  <c:v>2111.7200987133633</c:v>
                </c:pt>
                <c:pt idx="69">
                  <c:v>2112.3127321420425</c:v>
                </c:pt>
                <c:pt idx="70">
                  <c:v>2112.8855307278245</c:v>
                </c:pt>
                <c:pt idx="71">
                  <c:v>2113.4324044550417</c:v>
                </c:pt>
                <c:pt idx="72">
                  <c:v>2113.9431159095534</c:v>
                </c:pt>
                <c:pt idx="73">
                  <c:v>2114.4186528185965</c:v>
                </c:pt>
                <c:pt idx="74">
                  <c:v>2114.8783665367382</c:v>
                </c:pt>
                <c:pt idx="75">
                  <c:v>2115.329033983066</c:v>
                </c:pt>
                <c:pt idx="76">
                  <c:v>2115.794340684748</c:v>
                </c:pt>
                <c:pt idx="77">
                  <c:v>2116.2665642162733</c:v>
                </c:pt>
                <c:pt idx="78">
                  <c:v>2116.7691079946458</c:v>
                </c:pt>
                <c:pt idx="79">
                  <c:v>2117.2832312951814</c:v>
                </c:pt>
                <c:pt idx="80">
                  <c:v>2117.7959475656635</c:v>
                </c:pt>
                <c:pt idx="81">
                  <c:v>2118.3012016090975</c:v>
                </c:pt>
                <c:pt idx="82">
                  <c:v>2118.7990512481879</c:v>
                </c:pt>
                <c:pt idx="83">
                  <c:v>2119.2980600233577</c:v>
                </c:pt>
                <c:pt idx="84">
                  <c:v>2119.8104412210323</c:v>
                </c:pt>
                <c:pt idx="85">
                  <c:v>2120.3276603989293</c:v>
                </c:pt>
                <c:pt idx="86">
                  <c:v>2120.8516744590365</c:v>
                </c:pt>
                <c:pt idx="87">
                  <c:v>2121.3604626131328</c:v>
                </c:pt>
                <c:pt idx="88">
                  <c:v>2121.8442194518198</c:v>
                </c:pt>
                <c:pt idx="89">
                  <c:v>2122.335113406652</c:v>
                </c:pt>
                <c:pt idx="90">
                  <c:v>2122.8117777659772</c:v>
                </c:pt>
                <c:pt idx="91">
                  <c:v>2123.2974149893766</c:v>
                </c:pt>
                <c:pt idx="92">
                  <c:v>2123.7773590904412</c:v>
                </c:pt>
                <c:pt idx="93">
                  <c:v>2124.2437304813952</c:v>
                </c:pt>
                <c:pt idx="94">
                  <c:v>2124.6903136332767</c:v>
                </c:pt>
                <c:pt idx="95">
                  <c:v>2125.1438084699166</c:v>
                </c:pt>
                <c:pt idx="96">
                  <c:v>2125.5910067229374</c:v>
                </c:pt>
                <c:pt idx="97">
                  <c:v>2126.0256538506442</c:v>
                </c:pt>
                <c:pt idx="98">
                  <c:v>2126.4569531655802</c:v>
                </c:pt>
                <c:pt idx="99">
                  <c:v>2126.8838625490212</c:v>
                </c:pt>
                <c:pt idx="100">
                  <c:v>2127.2988101941187</c:v>
                </c:pt>
                <c:pt idx="101">
                  <c:v>2127.6966085747067</c:v>
                </c:pt>
                <c:pt idx="102">
                  <c:v>2128.079661117225</c:v>
                </c:pt>
                <c:pt idx="103">
                  <c:v>2128.4684681055087</c:v>
                </c:pt>
                <c:pt idx="104">
                  <c:v>2128.8886146949617</c:v>
                </c:pt>
                <c:pt idx="105">
                  <c:v>2129.3493586254672</c:v>
                </c:pt>
                <c:pt idx="106">
                  <c:v>2129.860909562919</c:v>
                </c:pt>
                <c:pt idx="107">
                  <c:v>2130.3832018066269</c:v>
                </c:pt>
                <c:pt idx="108">
                  <c:v>2130.9296184259638</c:v>
                </c:pt>
                <c:pt idx="109">
                  <c:v>2131.4797850833679</c:v>
                </c:pt>
                <c:pt idx="110">
                  <c:v>2132.0295716750311</c:v>
                </c:pt>
                <c:pt idx="111">
                  <c:v>2132.587089607528</c:v>
                </c:pt>
                <c:pt idx="112">
                  <c:v>2133.0845374467754</c:v>
                </c:pt>
                <c:pt idx="113">
                  <c:v>2133.5112120021181</c:v>
                </c:pt>
                <c:pt idx="114">
                  <c:v>2133.8947810018881</c:v>
                </c:pt>
                <c:pt idx="115">
                  <c:v>2134.2352366017012</c:v>
                </c:pt>
                <c:pt idx="116">
                  <c:v>2134.5468412415294</c:v>
                </c:pt>
                <c:pt idx="117">
                  <c:v>2134.8239684173764</c:v>
                </c:pt>
                <c:pt idx="118">
                  <c:v>2135.06155427565</c:v>
                </c:pt>
                <c:pt idx="119">
                  <c:v>2135.2829543480748</c:v>
                </c:pt>
                <c:pt idx="120">
                  <c:v>2135.4807749132674</c:v>
                </c:pt>
                <c:pt idx="121">
                  <c:v>2135.6635699219387</c:v>
                </c:pt>
                <c:pt idx="122">
                  <c:v>2135.8185725297471</c:v>
                </c:pt>
                <c:pt idx="123">
                  <c:v>2135.9538190767721</c:v>
                </c:pt>
                <c:pt idx="124">
                  <c:v>2136.0760416690937</c:v>
                </c:pt>
                <c:pt idx="125">
                  <c:v>2136.1864801021684</c:v>
                </c:pt>
                <c:pt idx="126">
                  <c:v>2136.2863753919637</c:v>
                </c:pt>
                <c:pt idx="127">
                  <c:v>2136.3764062527712</c:v>
                </c:pt>
                <c:pt idx="128">
                  <c:v>2136.4422259274938</c:v>
                </c:pt>
                <c:pt idx="129">
                  <c:v>2136.5112894347444</c:v>
                </c:pt>
                <c:pt idx="130">
                  <c:v>2136.5645595912702</c:v>
                </c:pt>
                <c:pt idx="131">
                  <c:v>2136.5868429321431</c:v>
                </c:pt>
                <c:pt idx="132">
                  <c:v>2136.6112162389504</c:v>
                </c:pt>
                <c:pt idx="133">
                  <c:v>2136.6106843150337</c:v>
                </c:pt>
                <c:pt idx="134">
                  <c:v>2136.5893021835441</c:v>
                </c:pt>
                <c:pt idx="135">
                  <c:v>2136.5409563651801</c:v>
                </c:pt>
                <c:pt idx="136">
                  <c:v>2136.4617091286505</c:v>
                </c:pt>
                <c:pt idx="137">
                  <c:v>2136.3690451157831</c:v>
                </c:pt>
                <c:pt idx="138">
                  <c:v>2136.2372068042282</c:v>
                </c:pt>
                <c:pt idx="139">
                  <c:v>2136.0857579237945</c:v>
                </c:pt>
                <c:pt idx="140">
                  <c:v>2135.9303029314401</c:v>
                </c:pt>
                <c:pt idx="141">
                  <c:v>2135.7611037382762</c:v>
                </c:pt>
                <c:pt idx="142">
                  <c:v>2135.5897986644463</c:v>
                </c:pt>
                <c:pt idx="143">
                  <c:v>2135.3965710980019</c:v>
                </c:pt>
                <c:pt idx="144">
                  <c:v>2135.1744758882019</c:v>
                </c:pt>
                <c:pt idx="145">
                  <c:v>2134.9426093993807</c:v>
                </c:pt>
                <c:pt idx="146">
                  <c:v>2134.6670888594435</c:v>
                </c:pt>
                <c:pt idx="147">
                  <c:v>2134.4158033735171</c:v>
                </c:pt>
                <c:pt idx="148">
                  <c:v>2134.1990342361619</c:v>
                </c:pt>
                <c:pt idx="149">
                  <c:v>2133.9964318125362</c:v>
                </c:pt>
                <c:pt idx="150">
                  <c:v>2133.815529031298</c:v>
                </c:pt>
                <c:pt idx="151">
                  <c:v>2133.6148527281534</c:v>
                </c:pt>
                <c:pt idx="152">
                  <c:v>2133.4015747553412</c:v>
                </c:pt>
                <c:pt idx="153">
                  <c:v>2133.1791456798042</c:v>
                </c:pt>
                <c:pt idx="154">
                  <c:v>2132.9485433118239</c:v>
                </c:pt>
                <c:pt idx="155">
                  <c:v>2132.6985059806407</c:v>
                </c:pt>
                <c:pt idx="156">
                  <c:v>2132.4269092825775</c:v>
                </c:pt>
                <c:pt idx="157">
                  <c:v>2132.1128778543202</c:v>
                </c:pt>
                <c:pt idx="158">
                  <c:v>2131.7734850688735</c:v>
                </c:pt>
                <c:pt idx="159">
                  <c:v>2131.3772208620012</c:v>
                </c:pt>
                <c:pt idx="160">
                  <c:v>2130.9615655758012</c:v>
                </c:pt>
                <c:pt idx="161">
                  <c:v>2130.4932230182212</c:v>
                </c:pt>
                <c:pt idx="162">
                  <c:v>2130.002370616397</c:v>
                </c:pt>
                <c:pt idx="163">
                  <c:v>2129.4698553547537</c:v>
                </c:pt>
                <c:pt idx="164">
                  <c:v>2128.9180558192816</c:v>
                </c:pt>
                <c:pt idx="165">
                  <c:v>2128.3134773373745</c:v>
                </c:pt>
                <c:pt idx="166">
                  <c:v>2127.6904997036054</c:v>
                </c:pt>
                <c:pt idx="167">
                  <c:v>2126.9931970332791</c:v>
                </c:pt>
                <c:pt idx="168">
                  <c:v>2126.2726235299297</c:v>
                </c:pt>
                <c:pt idx="169">
                  <c:v>2125.5446871769268</c:v>
                </c:pt>
                <c:pt idx="170">
                  <c:v>2124.7663147592443</c:v>
                </c:pt>
                <c:pt idx="171">
                  <c:v>2123.9492465833323</c:v>
                </c:pt>
                <c:pt idx="172">
                  <c:v>2123.1064269249837</c:v>
                </c:pt>
                <c:pt idx="173">
                  <c:v>2122.2510078325099</c:v>
                </c:pt>
                <c:pt idx="174">
                  <c:v>2121.3327419492412</c:v>
                </c:pt>
                <c:pt idx="175">
                  <c:v>2120.3555982543357</c:v>
                </c:pt>
                <c:pt idx="176">
                  <c:v>2119.3580086288848</c:v>
                </c:pt>
                <c:pt idx="177">
                  <c:v>2118.3672394659957</c:v>
                </c:pt>
                <c:pt idx="178">
                  <c:v>2117.3893052193966</c:v>
                </c:pt>
                <c:pt idx="179">
                  <c:v>2116.4142857974557</c:v>
                </c:pt>
                <c:pt idx="180">
                  <c:v>2115.4144774177107</c:v>
                </c:pt>
                <c:pt idx="181">
                  <c:v>2114.4235888759422</c:v>
                </c:pt>
                <c:pt idx="182">
                  <c:v>2113.4383499883461</c:v>
                </c:pt>
                <c:pt idx="183">
                  <c:v>2112.4537521895322</c:v>
                </c:pt>
                <c:pt idx="184">
                  <c:v>2111.4540226705808</c:v>
                </c:pt>
                <c:pt idx="185">
                  <c:v>2110.4038120035202</c:v>
                </c:pt>
                <c:pt idx="186">
                  <c:v>2109.3351424031721</c:v>
                </c:pt>
                <c:pt idx="187">
                  <c:v>2108.2726407628202</c:v>
                </c:pt>
                <c:pt idx="188">
                  <c:v>2107.2344656865544</c:v>
                </c:pt>
                <c:pt idx="189">
                  <c:v>2106.2046035178987</c:v>
                </c:pt>
                <c:pt idx="190">
                  <c:v>2105.1956787661093</c:v>
                </c:pt>
                <c:pt idx="191">
                  <c:v>2104.2158616894985</c:v>
                </c:pt>
                <c:pt idx="192">
                  <c:v>2103.2509136205522</c:v>
                </c:pt>
                <c:pt idx="193">
                  <c:v>2102.3189992584962</c:v>
                </c:pt>
                <c:pt idx="194">
                  <c:v>2101.4058629326451</c:v>
                </c:pt>
                <c:pt idx="195">
                  <c:v>2100.5260866393805</c:v>
                </c:pt>
                <c:pt idx="196">
                  <c:v>2099.6859723754555</c:v>
                </c:pt>
                <c:pt idx="197">
                  <c:v>2098.8923186379129</c:v>
                </c:pt>
                <c:pt idx="198">
                  <c:v>2098.1397909741122</c:v>
                </c:pt>
                <c:pt idx="199">
                  <c:v>2097.4165787766992</c:v>
                </c:pt>
                <c:pt idx="200">
                  <c:v>2096.7373367990322</c:v>
                </c:pt>
                <c:pt idx="201">
                  <c:v>2096.1188843191126</c:v>
                </c:pt>
                <c:pt idx="202">
                  <c:v>2095.5219098872162</c:v>
                </c:pt>
                <c:pt idx="203">
                  <c:v>2094.9656070984915</c:v>
                </c:pt>
                <c:pt idx="204">
                  <c:v>2094.4422787886397</c:v>
                </c:pt>
                <c:pt idx="205">
                  <c:v>2093.9509433097792</c:v>
                </c:pt>
                <c:pt idx="206">
                  <c:v>2093.4991658788022</c:v>
                </c:pt>
                <c:pt idx="207">
                  <c:v>2093.0945688909205</c:v>
                </c:pt>
                <c:pt idx="208">
                  <c:v>2092.7231717018285</c:v>
                </c:pt>
                <c:pt idx="209">
                  <c:v>2092.3847836316459</c:v>
                </c:pt>
                <c:pt idx="210">
                  <c:v>2092.0811731684812</c:v>
                </c:pt>
                <c:pt idx="211">
                  <c:v>2091.8196897516218</c:v>
                </c:pt>
                <c:pt idx="212">
                  <c:v>2091.5724634764701</c:v>
                </c:pt>
                <c:pt idx="213">
                  <c:v>2091.342950328823</c:v>
                </c:pt>
                <c:pt idx="214">
                  <c:v>2091.1452755959408</c:v>
                </c:pt>
                <c:pt idx="215">
                  <c:v>2090.9711860363695</c:v>
                </c:pt>
                <c:pt idx="216">
                  <c:v>2090.8074959327123</c:v>
                </c:pt>
                <c:pt idx="217">
                  <c:v>2090.6606754394397</c:v>
                </c:pt>
                <c:pt idx="218">
                  <c:v>2090.5175846954971</c:v>
                </c:pt>
              </c:numCache>
            </c:numRef>
          </c:xVal>
          <c:yVal>
            <c:numRef>
              <c:f>'Sam 11 Test 5'!$H$7:$H$225</c:f>
              <c:numCache>
                <c:formatCode>General</c:formatCode>
                <c:ptCount val="219"/>
                <c:pt idx="0">
                  <c:v>4.1131484645394923E-6</c:v>
                </c:pt>
                <c:pt idx="1">
                  <c:v>4.1131484645394923E-6</c:v>
                </c:pt>
                <c:pt idx="2">
                  <c:v>4.5274224106082347E-6</c:v>
                </c:pt>
                <c:pt idx="3">
                  <c:v>4.7611912801755975E-6</c:v>
                </c:pt>
                <c:pt idx="4">
                  <c:v>4.8798511747281635E-6</c:v>
                </c:pt>
                <c:pt idx="5">
                  <c:v>5.1257227617199134E-6</c:v>
                </c:pt>
                <c:pt idx="6">
                  <c:v>5.2552751019544855E-6</c:v>
                </c:pt>
                <c:pt idx="7">
                  <c:v>5.0049438559332436E-6</c:v>
                </c:pt>
                <c:pt idx="8">
                  <c:v>4.7796457345142075E-6</c:v>
                </c:pt>
                <c:pt idx="9">
                  <c:v>5.2633885358651187E-6</c:v>
                </c:pt>
                <c:pt idx="10">
                  <c:v>6.9830062898941171E-6</c:v>
                </c:pt>
                <c:pt idx="11">
                  <c:v>8.4389301804620027E-6</c:v>
                </c:pt>
                <c:pt idx="12">
                  <c:v>1.0483118386437925E-5</c:v>
                </c:pt>
                <c:pt idx="13">
                  <c:v>1.3654482598465566E-5</c:v>
                </c:pt>
                <c:pt idx="14">
                  <c:v>1.7837346116325137E-5</c:v>
                </c:pt>
                <c:pt idx="15">
                  <c:v>2.2474857668758088E-5</c:v>
                </c:pt>
                <c:pt idx="16">
                  <c:v>2.7841135210702548E-5</c:v>
                </c:pt>
                <c:pt idx="17">
                  <c:v>3.3496373790975154E-5</c:v>
                </c:pt>
                <c:pt idx="18">
                  <c:v>3.9456063799964873E-5</c:v>
                </c:pt>
                <c:pt idx="19">
                  <c:v>4.4591934137718222E-5</c:v>
                </c:pt>
                <c:pt idx="20">
                  <c:v>4.916687184785944E-5</c:v>
                </c:pt>
                <c:pt idx="21">
                  <c:v>5.6355861187124208E-5</c:v>
                </c:pt>
                <c:pt idx="22">
                  <c:v>6.4477129177508547E-5</c:v>
                </c:pt>
                <c:pt idx="23">
                  <c:v>7.4354768834480523E-5</c:v>
                </c:pt>
                <c:pt idx="24">
                  <c:v>8.5721410903323223E-5</c:v>
                </c:pt>
                <c:pt idx="25">
                  <c:v>9.8336423054791694E-5</c:v>
                </c:pt>
                <c:pt idx="26">
                  <c:v>1.115689622464952E-4</c:v>
                </c:pt>
                <c:pt idx="27">
                  <c:v>1.2536023487402781E-4</c:v>
                </c:pt>
                <c:pt idx="28">
                  <c:v>1.4034087870443208E-4</c:v>
                </c:pt>
                <c:pt idx="29">
                  <c:v>1.5753712816834185E-4</c:v>
                </c:pt>
                <c:pt idx="30">
                  <c:v>1.7576571532760342E-4</c:v>
                </c:pt>
                <c:pt idx="31">
                  <c:v>1.9446474597238975E-4</c:v>
                </c:pt>
                <c:pt idx="32">
                  <c:v>2.1464061521700919E-4</c:v>
                </c:pt>
                <c:pt idx="33">
                  <c:v>2.3637644897143254E-4</c:v>
                </c:pt>
                <c:pt idx="34">
                  <c:v>2.5933278660856326E-4</c:v>
                </c:pt>
                <c:pt idx="35">
                  <c:v>2.8278983961794167E-4</c:v>
                </c:pt>
                <c:pt idx="36">
                  <c:v>3.0738700667259217E-4</c:v>
                </c:pt>
                <c:pt idx="37">
                  <c:v>3.3406371583084431E-4</c:v>
                </c:pt>
                <c:pt idx="38">
                  <c:v>3.6210896594782442E-4</c:v>
                </c:pt>
                <c:pt idx="39">
                  <c:v>3.9115805225732559E-4</c:v>
                </c:pt>
                <c:pt idx="40">
                  <c:v>4.2193322083299993E-4</c:v>
                </c:pt>
                <c:pt idx="41">
                  <c:v>4.5572957685716608E-4</c:v>
                </c:pt>
                <c:pt idx="42">
                  <c:v>4.9554735675505523E-4</c:v>
                </c:pt>
                <c:pt idx="43">
                  <c:v>5.4592141507055832E-4</c:v>
                </c:pt>
                <c:pt idx="44">
                  <c:v>6.0891501495588063E-4</c:v>
                </c:pt>
                <c:pt idx="45">
                  <c:v>6.811090186348731E-4</c:v>
                </c:pt>
                <c:pt idx="46">
                  <c:v>7.6094126111175711E-4</c:v>
                </c:pt>
                <c:pt idx="47">
                  <c:v>8.4998856630203758E-4</c:v>
                </c:pt>
                <c:pt idx="48">
                  <c:v>9.4517224431518948E-4</c:v>
                </c:pt>
                <c:pt idx="49">
                  <c:v>1.0433575049971628E-3</c:v>
                </c:pt>
                <c:pt idx="50">
                  <c:v>1.1444276542571592E-3</c:v>
                </c:pt>
                <c:pt idx="51">
                  <c:v>1.2458926331239998E-3</c:v>
                </c:pt>
                <c:pt idx="52">
                  <c:v>1.345881275975456E-3</c:v>
                </c:pt>
                <c:pt idx="53">
                  <c:v>1.4430705439045241E-3</c:v>
                </c:pt>
                <c:pt idx="54">
                  <c:v>1.5399419445168302E-3</c:v>
                </c:pt>
                <c:pt idx="55">
                  <c:v>1.6361603361918166E-3</c:v>
                </c:pt>
                <c:pt idx="56">
                  <c:v>1.7297729138859345E-3</c:v>
                </c:pt>
                <c:pt idx="57">
                  <c:v>1.8207206762388783E-3</c:v>
                </c:pt>
                <c:pt idx="58">
                  <c:v>1.9106431270060325E-3</c:v>
                </c:pt>
                <c:pt idx="59">
                  <c:v>2.0008856191841553E-3</c:v>
                </c:pt>
                <c:pt idx="60">
                  <c:v>2.0905402551462163E-3</c:v>
                </c:pt>
                <c:pt idx="61">
                  <c:v>2.1780176020283672E-3</c:v>
                </c:pt>
                <c:pt idx="62">
                  <c:v>2.2652309528178693E-3</c:v>
                </c:pt>
                <c:pt idx="63">
                  <c:v>2.3530796415103276E-3</c:v>
                </c:pt>
                <c:pt idx="64">
                  <c:v>2.4442491378575816E-3</c:v>
                </c:pt>
                <c:pt idx="65">
                  <c:v>2.5362087500804052E-3</c:v>
                </c:pt>
                <c:pt idx="66">
                  <c:v>2.6277757224349198E-3</c:v>
                </c:pt>
                <c:pt idx="67">
                  <c:v>2.7188532003256292E-3</c:v>
                </c:pt>
                <c:pt idx="68">
                  <c:v>2.8104991861676002E-3</c:v>
                </c:pt>
                <c:pt idx="69">
                  <c:v>2.9016951217908874E-3</c:v>
                </c:pt>
                <c:pt idx="70">
                  <c:v>2.9897340495756539E-3</c:v>
                </c:pt>
                <c:pt idx="71">
                  <c:v>3.0742865865896586E-3</c:v>
                </c:pt>
                <c:pt idx="72">
                  <c:v>3.1573111221004833E-3</c:v>
                </c:pt>
                <c:pt idx="73">
                  <c:v>3.2393688120052281E-3</c:v>
                </c:pt>
                <c:pt idx="74">
                  <c:v>3.3253737550374145E-3</c:v>
                </c:pt>
                <c:pt idx="75">
                  <c:v>3.4206186153438248E-3</c:v>
                </c:pt>
                <c:pt idx="76">
                  <c:v>3.528857737688088E-3</c:v>
                </c:pt>
                <c:pt idx="77">
                  <c:v>3.6464954345652788E-3</c:v>
                </c:pt>
                <c:pt idx="78">
                  <c:v>3.7695203031220398E-3</c:v>
                </c:pt>
                <c:pt idx="79">
                  <c:v>3.8965236509035813E-3</c:v>
                </c:pt>
                <c:pt idx="80">
                  <c:v>4.0252256426324814E-3</c:v>
                </c:pt>
                <c:pt idx="81">
                  <c:v>4.1544029744511324E-3</c:v>
                </c:pt>
                <c:pt idx="82">
                  <c:v>4.2835967975041649E-3</c:v>
                </c:pt>
                <c:pt idx="83">
                  <c:v>4.4134002416905691E-3</c:v>
                </c:pt>
                <c:pt idx="84">
                  <c:v>4.5437049993032981E-3</c:v>
                </c:pt>
                <c:pt idx="85">
                  <c:v>4.6719397861278806E-3</c:v>
                </c:pt>
                <c:pt idx="86">
                  <c:v>4.7961100291297109E-3</c:v>
                </c:pt>
                <c:pt idx="87">
                  <c:v>4.9188710983983919E-3</c:v>
                </c:pt>
                <c:pt idx="88">
                  <c:v>5.0401774880314094E-3</c:v>
                </c:pt>
                <c:pt idx="89">
                  <c:v>5.1626070458756813E-3</c:v>
                </c:pt>
                <c:pt idx="90">
                  <c:v>5.2861391871982235E-3</c:v>
                </c:pt>
                <c:pt idx="91">
                  <c:v>5.4091515537479434E-3</c:v>
                </c:pt>
                <c:pt idx="92">
                  <c:v>5.5285742729086155E-3</c:v>
                </c:pt>
                <c:pt idx="93">
                  <c:v>5.6480242780949956E-3</c:v>
                </c:pt>
                <c:pt idx="94">
                  <c:v>5.7685078936731927E-3</c:v>
                </c:pt>
                <c:pt idx="95">
                  <c:v>5.8857938146413356E-3</c:v>
                </c:pt>
                <c:pt idx="96">
                  <c:v>5.9985979784692011E-3</c:v>
                </c:pt>
                <c:pt idx="97">
                  <c:v>6.1098423681488897E-3</c:v>
                </c:pt>
                <c:pt idx="98">
                  <c:v>6.2194107239305803E-3</c:v>
                </c:pt>
                <c:pt idx="99">
                  <c:v>6.3271954529398574E-3</c:v>
                </c:pt>
                <c:pt idx="100">
                  <c:v>6.4325463699619334E-3</c:v>
                </c:pt>
                <c:pt idx="101">
                  <c:v>6.5358932794711963E-3</c:v>
                </c:pt>
                <c:pt idx="102">
                  <c:v>6.6431210125788998E-3</c:v>
                </c:pt>
                <c:pt idx="103">
                  <c:v>6.758934097362247E-3</c:v>
                </c:pt>
                <c:pt idx="104">
                  <c:v>6.8865545970224484E-3</c:v>
                </c:pt>
                <c:pt idx="105">
                  <c:v>7.0270477266794499E-3</c:v>
                </c:pt>
                <c:pt idx="106">
                  <c:v>7.1750929705586578E-3</c:v>
                </c:pt>
                <c:pt idx="107">
                  <c:v>7.3275471238486581E-3</c:v>
                </c:pt>
                <c:pt idx="108">
                  <c:v>7.4830105473332109E-3</c:v>
                </c:pt>
                <c:pt idx="109">
                  <c:v>7.6414989376516699E-3</c:v>
                </c:pt>
                <c:pt idx="110">
                  <c:v>7.7868460650857823E-3</c:v>
                </c:pt>
                <c:pt idx="111">
                  <c:v>7.9167855453900933E-3</c:v>
                </c:pt>
                <c:pt idx="112">
                  <c:v>8.0327220246953525E-3</c:v>
                </c:pt>
                <c:pt idx="113">
                  <c:v>8.1363309993657019E-3</c:v>
                </c:pt>
                <c:pt idx="114">
                  <c:v>8.2288925654582668E-3</c:v>
                </c:pt>
                <c:pt idx="115">
                  <c:v>8.3113250405552602E-3</c:v>
                </c:pt>
                <c:pt idx="116">
                  <c:v>8.3846886793501017E-3</c:v>
                </c:pt>
                <c:pt idx="117">
                  <c:v>8.4499377110667309E-3</c:v>
                </c:pt>
                <c:pt idx="118">
                  <c:v>8.5083866433474566E-3</c:v>
                </c:pt>
                <c:pt idx="119">
                  <c:v>8.5606237540479715E-3</c:v>
                </c:pt>
                <c:pt idx="120">
                  <c:v>8.6066281007097008E-3</c:v>
                </c:pt>
                <c:pt idx="121">
                  <c:v>8.647573352265004E-3</c:v>
                </c:pt>
                <c:pt idx="122">
                  <c:v>8.6840098047187651E-3</c:v>
                </c:pt>
                <c:pt idx="123">
                  <c:v>8.7161634464102706E-3</c:v>
                </c:pt>
                <c:pt idx="124">
                  <c:v>8.7444122537224268E-3</c:v>
                </c:pt>
                <c:pt idx="125">
                  <c:v>8.7699752579853268E-3</c:v>
                </c:pt>
                <c:pt idx="126">
                  <c:v>8.7922924916115624E-3</c:v>
                </c:pt>
                <c:pt idx="127">
                  <c:v>8.8119193414349546E-3</c:v>
                </c:pt>
                <c:pt idx="128">
                  <c:v>8.8258224906656788E-3</c:v>
                </c:pt>
                <c:pt idx="129">
                  <c:v>8.8261379163611861E-3</c:v>
                </c:pt>
                <c:pt idx="130">
                  <c:v>8.8143131638633784E-3</c:v>
                </c:pt>
                <c:pt idx="131">
                  <c:v>8.7925742630600625E-3</c:v>
                </c:pt>
                <c:pt idx="132">
                  <c:v>8.7633329965967309E-3</c:v>
                </c:pt>
                <c:pt idx="133">
                  <c:v>8.7271561368632844E-3</c:v>
                </c:pt>
                <c:pt idx="134">
                  <c:v>8.6853793678030866E-3</c:v>
                </c:pt>
                <c:pt idx="135">
                  <c:v>8.6370949669400208E-3</c:v>
                </c:pt>
                <c:pt idx="136">
                  <c:v>8.5834123578946396E-3</c:v>
                </c:pt>
                <c:pt idx="137">
                  <c:v>8.5269338539165247E-3</c:v>
                </c:pt>
                <c:pt idx="138">
                  <c:v>8.4679390444991395E-3</c:v>
                </c:pt>
                <c:pt idx="139">
                  <c:v>8.4051674602831066E-3</c:v>
                </c:pt>
                <c:pt idx="140">
                  <c:v>8.3372094825810324E-3</c:v>
                </c:pt>
                <c:pt idx="141">
                  <c:v>8.2642612088835356E-3</c:v>
                </c:pt>
                <c:pt idx="142">
                  <c:v>8.1883337686932851E-3</c:v>
                </c:pt>
                <c:pt idx="143">
                  <c:v>8.1100476205175649E-3</c:v>
                </c:pt>
                <c:pt idx="144">
                  <c:v>8.0298220993310528E-3</c:v>
                </c:pt>
                <c:pt idx="145">
                  <c:v>7.9464751611139656E-3</c:v>
                </c:pt>
                <c:pt idx="146">
                  <c:v>7.8610528042737677E-3</c:v>
                </c:pt>
                <c:pt idx="147">
                  <c:v>7.7752302840817574E-3</c:v>
                </c:pt>
                <c:pt idx="148">
                  <c:v>7.6886806885208131E-3</c:v>
                </c:pt>
                <c:pt idx="149">
                  <c:v>7.6005594042473238E-3</c:v>
                </c:pt>
                <c:pt idx="150">
                  <c:v>7.5091416127775193E-3</c:v>
                </c:pt>
                <c:pt idx="151">
                  <c:v>7.4155381671292915E-3</c:v>
                </c:pt>
                <c:pt idx="152">
                  <c:v>7.3207014894250463E-3</c:v>
                </c:pt>
                <c:pt idx="153">
                  <c:v>7.2254443730805345E-3</c:v>
                </c:pt>
                <c:pt idx="154">
                  <c:v>7.1282020708689905E-3</c:v>
                </c:pt>
                <c:pt idx="155">
                  <c:v>7.0284836311668925E-3</c:v>
                </c:pt>
                <c:pt idx="156">
                  <c:v>6.9273178700215623E-3</c:v>
                </c:pt>
                <c:pt idx="157">
                  <c:v>6.824849519577369E-3</c:v>
                </c:pt>
                <c:pt idx="158">
                  <c:v>6.721208838764192E-3</c:v>
                </c:pt>
                <c:pt idx="159">
                  <c:v>6.6134415152187187E-3</c:v>
                </c:pt>
                <c:pt idx="160">
                  <c:v>6.5017767490381604E-3</c:v>
                </c:pt>
                <c:pt idx="161">
                  <c:v>6.3866930574744121E-3</c:v>
                </c:pt>
                <c:pt idx="162">
                  <c:v>6.2701864697504014E-3</c:v>
                </c:pt>
                <c:pt idx="163">
                  <c:v>6.1511120671498415E-3</c:v>
                </c:pt>
                <c:pt idx="164">
                  <c:v>6.0268415090359304E-3</c:v>
                </c:pt>
                <c:pt idx="165">
                  <c:v>5.8977079876842888E-3</c:v>
                </c:pt>
                <c:pt idx="166">
                  <c:v>5.7675918866767727E-3</c:v>
                </c:pt>
                <c:pt idx="167">
                  <c:v>5.6372335885954503E-3</c:v>
                </c:pt>
                <c:pt idx="168">
                  <c:v>5.5042278923639783E-3</c:v>
                </c:pt>
                <c:pt idx="169">
                  <c:v>5.3675079429706214E-3</c:v>
                </c:pt>
                <c:pt idx="170">
                  <c:v>5.2300610097911924E-3</c:v>
                </c:pt>
                <c:pt idx="171">
                  <c:v>5.0932884269311602E-3</c:v>
                </c:pt>
                <c:pt idx="172">
                  <c:v>4.9567558310064071E-3</c:v>
                </c:pt>
                <c:pt idx="173">
                  <c:v>4.8187880457384313E-3</c:v>
                </c:pt>
                <c:pt idx="174">
                  <c:v>4.6814105774164649E-3</c:v>
                </c:pt>
                <c:pt idx="175">
                  <c:v>4.548369796450665E-3</c:v>
                </c:pt>
                <c:pt idx="176">
                  <c:v>4.4174417788382173E-3</c:v>
                </c:pt>
                <c:pt idx="177">
                  <c:v>4.2872700766930878E-3</c:v>
                </c:pt>
                <c:pt idx="178">
                  <c:v>4.1571369338520275E-3</c:v>
                </c:pt>
                <c:pt idx="179">
                  <c:v>4.0284144757055445E-3</c:v>
                </c:pt>
                <c:pt idx="180">
                  <c:v>3.9026601569630602E-3</c:v>
                </c:pt>
                <c:pt idx="181">
                  <c:v>3.7794824724965118E-3</c:v>
                </c:pt>
                <c:pt idx="182">
                  <c:v>3.6540401135749592E-3</c:v>
                </c:pt>
                <c:pt idx="183">
                  <c:v>3.524266245442542E-3</c:v>
                </c:pt>
                <c:pt idx="184">
                  <c:v>3.3914639943069791E-3</c:v>
                </c:pt>
                <c:pt idx="185">
                  <c:v>3.2575873760537434E-3</c:v>
                </c:pt>
                <c:pt idx="186">
                  <c:v>3.1234303385051575E-3</c:v>
                </c:pt>
                <c:pt idx="187">
                  <c:v>2.9890238826903908E-3</c:v>
                </c:pt>
                <c:pt idx="188">
                  <c:v>2.8599412622137442E-3</c:v>
                </c:pt>
                <c:pt idx="189">
                  <c:v>2.7357418256295203E-3</c:v>
                </c:pt>
                <c:pt idx="190">
                  <c:v>2.6152951299320201E-3</c:v>
                </c:pt>
                <c:pt idx="191">
                  <c:v>2.4985010972967863E-3</c:v>
                </c:pt>
                <c:pt idx="192">
                  <c:v>2.384396723295378E-3</c:v>
                </c:pt>
                <c:pt idx="193">
                  <c:v>2.2718430667776545E-3</c:v>
                </c:pt>
                <c:pt idx="194">
                  <c:v>2.162152769404201E-3</c:v>
                </c:pt>
                <c:pt idx="195">
                  <c:v>2.0549004175787E-3</c:v>
                </c:pt>
                <c:pt idx="196">
                  <c:v>1.9490639735476711E-3</c:v>
                </c:pt>
                <c:pt idx="197">
                  <c:v>1.844043186091365E-3</c:v>
                </c:pt>
                <c:pt idx="198">
                  <c:v>1.7397564895523024E-3</c:v>
                </c:pt>
                <c:pt idx="199">
                  <c:v>1.6359470106626513E-3</c:v>
                </c:pt>
                <c:pt idx="200">
                  <c:v>1.5267435196155994E-3</c:v>
                </c:pt>
                <c:pt idx="201">
                  <c:v>1.4125463399449721E-3</c:v>
                </c:pt>
                <c:pt idx="202">
                  <c:v>1.2982106351461049E-3</c:v>
                </c:pt>
                <c:pt idx="203">
                  <c:v>1.1880646249701466E-3</c:v>
                </c:pt>
                <c:pt idx="204">
                  <c:v>1.0834292905282858E-3</c:v>
                </c:pt>
                <c:pt idx="205">
                  <c:v>9.8577167018442844E-4</c:v>
                </c:pt>
                <c:pt idx="206">
                  <c:v>8.9590905153150754E-4</c:v>
                </c:pt>
                <c:pt idx="207">
                  <c:v>8.1278377903663617E-4</c:v>
                </c:pt>
                <c:pt idx="208">
                  <c:v>7.3691759432839652E-4</c:v>
                </c:pt>
                <c:pt idx="209">
                  <c:v>6.6735377885817303E-4</c:v>
                </c:pt>
                <c:pt idx="210">
                  <c:v>6.0396514263666966E-4</c:v>
                </c:pt>
                <c:pt idx="211">
                  <c:v>5.4627324542090713E-4</c:v>
                </c:pt>
                <c:pt idx="212">
                  <c:v>4.9384749099221049E-4</c:v>
                </c:pt>
                <c:pt idx="213">
                  <c:v>4.462500380603154E-4</c:v>
                </c:pt>
                <c:pt idx="214">
                  <c:v>4.0377925877384052E-4</c:v>
                </c:pt>
                <c:pt idx="215">
                  <c:v>3.648217007115504E-4</c:v>
                </c:pt>
                <c:pt idx="216">
                  <c:v>3.2879819108068561E-4</c:v>
                </c:pt>
                <c:pt idx="217">
                  <c:v>2.9601010406067553E-4</c:v>
                </c:pt>
                <c:pt idx="218">
                  <c:v>2.6599777880815416E-4</c:v>
                </c:pt>
              </c:numCache>
            </c:numRef>
          </c:yVal>
          <c:smooth val="1"/>
        </c:ser>
        <c:axId val="39827328"/>
        <c:axId val="39882752"/>
      </c:scatterChart>
      <c:valAx>
        <c:axId val="39827328"/>
        <c:scaling>
          <c:orientation val="minMax"/>
        </c:scaling>
        <c:axPos val="b"/>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Resistance (ohm)</a:t>
                </a:r>
              </a:p>
            </c:rich>
          </c:tx>
        </c:title>
        <c:numFmt formatCode="General" sourceLinked="1"/>
        <c:majorTickMark val="none"/>
        <c:tickLblPos val="nextTo"/>
        <c:txPr>
          <a:bodyPr/>
          <a:lstStyle/>
          <a:p>
            <a:pPr>
              <a:defRPr sz="1400"/>
            </a:pPr>
            <a:endParaRPr lang="en-US"/>
          </a:p>
        </c:txPr>
        <c:crossAx val="39882752"/>
        <c:crosses val="autoZero"/>
        <c:crossBetween val="midCat"/>
      </c:valAx>
      <c:valAx>
        <c:axId val="39882752"/>
        <c:scaling>
          <c:orientation val="minMax"/>
        </c:scaling>
        <c:axPos val="l"/>
        <c:majorGridlines>
          <c:spPr>
            <a:ln>
              <a:solidFill>
                <a:schemeClr val="bg2"/>
              </a:solidFill>
            </a:ln>
          </c:spPr>
        </c:majorGridlines>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Strain</a:t>
                </a:r>
              </a:p>
            </c:rich>
          </c:tx>
        </c:title>
        <c:numFmt formatCode="General" sourceLinked="1"/>
        <c:majorTickMark val="none"/>
        <c:tickLblPos val="nextTo"/>
        <c:txPr>
          <a:bodyPr/>
          <a:lstStyle/>
          <a:p>
            <a:pPr>
              <a:defRPr sz="1400"/>
            </a:pPr>
            <a:endParaRPr lang="en-US"/>
          </a:p>
        </c:txPr>
        <c:crossAx val="39827328"/>
        <c:crosses val="autoZero"/>
        <c:crossBetween val="midCat"/>
      </c:valAx>
      <c:spPr>
        <a:ln>
          <a:solidFill>
            <a:sysClr val="windowText" lastClr="000000"/>
          </a:solidFill>
        </a:ln>
      </c:spPr>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490364025695931"/>
          <c:y val="3.3846153846153845E-2"/>
          <c:w val="0.84582441113490736"/>
          <c:h val="0.79076923076923078"/>
        </c:manualLayout>
      </c:layout>
      <c:scatterChart>
        <c:scatterStyle val="smoothMarker"/>
        <c:ser>
          <c:idx val="1"/>
          <c:order val="0"/>
          <c:tx>
            <c:v>Tension</c:v>
          </c:tx>
          <c:spPr>
            <a:ln w="25400">
              <a:solidFill>
                <a:srgbClr val="FF0000"/>
              </a:solidFill>
              <a:prstDash val="solid"/>
            </a:ln>
          </c:spPr>
          <c:marker>
            <c:symbol val="none"/>
          </c:marker>
          <c:xVal>
            <c:numRef>
              <c:f>'C:\Users\RETUser4\AppData\Local\Temp\Tension\[et12.xls]eanhten8'!$I$3:$I$1683</c:f>
              <c:numCache>
                <c:formatCode>General</c:formatCode>
                <c:ptCount val="1681"/>
                <c:pt idx="0">
                  <c:v>0</c:v>
                </c:pt>
                <c:pt idx="1">
                  <c:v>3.500000000000017E-3</c:v>
                </c:pt>
                <c:pt idx="2">
                  <c:v>6.6000000000000034E-3</c:v>
                </c:pt>
                <c:pt idx="3">
                  <c:v>9.3000000000000548E-3</c:v>
                </c:pt>
                <c:pt idx="4">
                  <c:v>1.1699999999999999E-2</c:v>
                </c:pt>
                <c:pt idx="5">
                  <c:v>1.4899999999999976E-2</c:v>
                </c:pt>
                <c:pt idx="6">
                  <c:v>1.7000000000000001E-2</c:v>
                </c:pt>
                <c:pt idx="7">
                  <c:v>1.8700000000000092E-2</c:v>
                </c:pt>
                <c:pt idx="8">
                  <c:v>2.1100000000000001E-2</c:v>
                </c:pt>
                <c:pt idx="9">
                  <c:v>2.4E-2</c:v>
                </c:pt>
                <c:pt idx="10">
                  <c:v>2.7100000000000006E-2</c:v>
                </c:pt>
                <c:pt idx="11">
                  <c:v>2.9700000000000004E-2</c:v>
                </c:pt>
                <c:pt idx="12">
                  <c:v>3.210000000000001E-2</c:v>
                </c:pt>
                <c:pt idx="13">
                  <c:v>3.5300000000000005E-2</c:v>
                </c:pt>
                <c:pt idx="14">
                  <c:v>3.790000000000001E-2</c:v>
                </c:pt>
                <c:pt idx="15">
                  <c:v>3.9900000000000005E-2</c:v>
                </c:pt>
                <c:pt idx="16">
                  <c:v>4.2500000000000003E-2</c:v>
                </c:pt>
                <c:pt idx="17">
                  <c:v>4.5900000000000003E-2</c:v>
                </c:pt>
                <c:pt idx="18">
                  <c:v>4.8700000000000014E-2</c:v>
                </c:pt>
                <c:pt idx="19">
                  <c:v>5.1199999999999996E-2</c:v>
                </c:pt>
                <c:pt idx="20">
                  <c:v>5.3800000000000014E-2</c:v>
                </c:pt>
                <c:pt idx="21">
                  <c:v>5.6899999999999999E-2</c:v>
                </c:pt>
                <c:pt idx="22">
                  <c:v>5.9500000000000032E-2</c:v>
                </c:pt>
                <c:pt idx="23">
                  <c:v>6.2800000000000022E-2</c:v>
                </c:pt>
                <c:pt idx="24">
                  <c:v>6.9500000000000034E-2</c:v>
                </c:pt>
                <c:pt idx="25">
                  <c:v>7.3700000000000029E-2</c:v>
                </c:pt>
                <c:pt idx="26">
                  <c:v>7.5300000000000034E-2</c:v>
                </c:pt>
                <c:pt idx="27">
                  <c:v>7.6300000000000021E-2</c:v>
                </c:pt>
                <c:pt idx="28">
                  <c:v>7.7400000000000024E-2</c:v>
                </c:pt>
                <c:pt idx="29">
                  <c:v>7.9000000000000348E-2</c:v>
                </c:pt>
                <c:pt idx="30">
                  <c:v>8.1100000000000005E-2</c:v>
                </c:pt>
                <c:pt idx="31">
                  <c:v>8.2900000000000001E-2</c:v>
                </c:pt>
                <c:pt idx="32">
                  <c:v>8.6000000000000007E-2</c:v>
                </c:pt>
                <c:pt idx="33">
                  <c:v>8.8900000000000048E-2</c:v>
                </c:pt>
                <c:pt idx="34">
                  <c:v>9.1900000000000023E-2</c:v>
                </c:pt>
                <c:pt idx="35">
                  <c:v>9.4100000000000045E-2</c:v>
                </c:pt>
                <c:pt idx="36">
                  <c:v>9.7200000000000022E-2</c:v>
                </c:pt>
                <c:pt idx="37">
                  <c:v>9.9800000000000028E-2</c:v>
                </c:pt>
                <c:pt idx="38">
                  <c:v>0.10170000000000012</c:v>
                </c:pt>
                <c:pt idx="39">
                  <c:v>0.10360000000000009</c:v>
                </c:pt>
                <c:pt idx="40">
                  <c:v>0.10610000000000012</c:v>
                </c:pt>
                <c:pt idx="41">
                  <c:v>0.10910000000000022</c:v>
                </c:pt>
                <c:pt idx="42">
                  <c:v>0.112</c:v>
                </c:pt>
                <c:pt idx="43">
                  <c:v>0.1145</c:v>
                </c:pt>
                <c:pt idx="44">
                  <c:v>0.11750000000000002</c:v>
                </c:pt>
                <c:pt idx="45">
                  <c:v>0.12000000000000002</c:v>
                </c:pt>
                <c:pt idx="46">
                  <c:v>0.12260000000000019</c:v>
                </c:pt>
                <c:pt idx="47">
                  <c:v>0.12460000000000022</c:v>
                </c:pt>
                <c:pt idx="48">
                  <c:v>0.12689999999999999</c:v>
                </c:pt>
                <c:pt idx="49">
                  <c:v>0.128</c:v>
                </c:pt>
                <c:pt idx="50">
                  <c:v>0.1275</c:v>
                </c:pt>
                <c:pt idx="51">
                  <c:v>0.1285</c:v>
                </c:pt>
                <c:pt idx="52">
                  <c:v>0.1293</c:v>
                </c:pt>
                <c:pt idx="53">
                  <c:v>0.12989999999999999</c:v>
                </c:pt>
                <c:pt idx="54">
                  <c:v>0.1305</c:v>
                </c:pt>
                <c:pt idx="55">
                  <c:v>0.13239999999999999</c:v>
                </c:pt>
                <c:pt idx="56">
                  <c:v>0.1348</c:v>
                </c:pt>
                <c:pt idx="57">
                  <c:v>0.14560000000000001</c:v>
                </c:pt>
                <c:pt idx="58">
                  <c:v>0.15250000000000041</c:v>
                </c:pt>
                <c:pt idx="59">
                  <c:v>0.15480000000000024</c:v>
                </c:pt>
                <c:pt idx="60">
                  <c:v>0.15810000000000021</c:v>
                </c:pt>
                <c:pt idx="61">
                  <c:v>0.16069999999999998</c:v>
                </c:pt>
                <c:pt idx="62">
                  <c:v>0.16309999999999999</c:v>
                </c:pt>
                <c:pt idx="63">
                  <c:v>0.16519999999999999</c:v>
                </c:pt>
                <c:pt idx="64">
                  <c:v>0.16850000000000001</c:v>
                </c:pt>
                <c:pt idx="65">
                  <c:v>0.17130000000000001</c:v>
                </c:pt>
                <c:pt idx="66">
                  <c:v>0.17390000000000044</c:v>
                </c:pt>
                <c:pt idx="67">
                  <c:v>0.17630000000000001</c:v>
                </c:pt>
                <c:pt idx="68">
                  <c:v>0.17960000000000001</c:v>
                </c:pt>
                <c:pt idx="69">
                  <c:v>0.18190000000000081</c:v>
                </c:pt>
                <c:pt idx="70">
                  <c:v>0.18350000000000041</c:v>
                </c:pt>
                <c:pt idx="71">
                  <c:v>0.18570000000000073</c:v>
                </c:pt>
                <c:pt idx="72">
                  <c:v>0.18850000000000044</c:v>
                </c:pt>
                <c:pt idx="73">
                  <c:v>0.19159999999999999</c:v>
                </c:pt>
                <c:pt idx="74">
                  <c:v>0.1943</c:v>
                </c:pt>
                <c:pt idx="75">
                  <c:v>0.1966</c:v>
                </c:pt>
                <c:pt idx="76">
                  <c:v>0.19989999999999999</c:v>
                </c:pt>
                <c:pt idx="77">
                  <c:v>0.20269999999999999</c:v>
                </c:pt>
                <c:pt idx="78">
                  <c:v>0.20500000000000004</c:v>
                </c:pt>
                <c:pt idx="79">
                  <c:v>0.20720000000000041</c:v>
                </c:pt>
                <c:pt idx="80">
                  <c:v>0.21030000000000001</c:v>
                </c:pt>
                <c:pt idx="81">
                  <c:v>0.21350000000000041</c:v>
                </c:pt>
                <c:pt idx="82">
                  <c:v>0.21620000000000072</c:v>
                </c:pt>
                <c:pt idx="83">
                  <c:v>0.21840000000000095</c:v>
                </c:pt>
                <c:pt idx="84">
                  <c:v>0.2215</c:v>
                </c:pt>
                <c:pt idx="85">
                  <c:v>0.22409999999999999</c:v>
                </c:pt>
                <c:pt idx="86">
                  <c:v>0.22689999999999999</c:v>
                </c:pt>
                <c:pt idx="87">
                  <c:v>0.23219999999999999</c:v>
                </c:pt>
                <c:pt idx="88">
                  <c:v>0.23860000000000001</c:v>
                </c:pt>
                <c:pt idx="89">
                  <c:v>0.23970000000000041</c:v>
                </c:pt>
                <c:pt idx="90">
                  <c:v>0.24100000000000021</c:v>
                </c:pt>
                <c:pt idx="91">
                  <c:v>0.24120000000000041</c:v>
                </c:pt>
                <c:pt idx="92">
                  <c:v>0.24320000000000044</c:v>
                </c:pt>
                <c:pt idx="93">
                  <c:v>0.24520000000000072</c:v>
                </c:pt>
                <c:pt idx="94">
                  <c:v>0.24690000000000081</c:v>
                </c:pt>
                <c:pt idx="95">
                  <c:v>0.24920000000000081</c:v>
                </c:pt>
                <c:pt idx="96">
                  <c:v>0.2525</c:v>
                </c:pt>
                <c:pt idx="97">
                  <c:v>0.25540000000000002</c:v>
                </c:pt>
                <c:pt idx="98">
                  <c:v>0.25790000000000002</c:v>
                </c:pt>
                <c:pt idx="99">
                  <c:v>0.26050000000000001</c:v>
                </c:pt>
                <c:pt idx="100">
                  <c:v>0.26340000000000002</c:v>
                </c:pt>
                <c:pt idx="101">
                  <c:v>0.2656</c:v>
                </c:pt>
                <c:pt idx="102">
                  <c:v>0.26720000000000005</c:v>
                </c:pt>
                <c:pt idx="103">
                  <c:v>0.26990000000000008</c:v>
                </c:pt>
                <c:pt idx="104">
                  <c:v>0.27260000000000001</c:v>
                </c:pt>
                <c:pt idx="105">
                  <c:v>0.2757</c:v>
                </c:pt>
                <c:pt idx="106">
                  <c:v>0.2782</c:v>
                </c:pt>
                <c:pt idx="107">
                  <c:v>0.28070000000000001</c:v>
                </c:pt>
                <c:pt idx="108">
                  <c:v>0.28370000000000001</c:v>
                </c:pt>
                <c:pt idx="109">
                  <c:v>0.28640000000000032</c:v>
                </c:pt>
                <c:pt idx="110">
                  <c:v>0.28810000000000002</c:v>
                </c:pt>
                <c:pt idx="111">
                  <c:v>0.29090000000000032</c:v>
                </c:pt>
                <c:pt idx="112">
                  <c:v>0.29410000000000008</c:v>
                </c:pt>
                <c:pt idx="113">
                  <c:v>0.29700000000000032</c:v>
                </c:pt>
                <c:pt idx="114">
                  <c:v>0.29920000000000002</c:v>
                </c:pt>
                <c:pt idx="115">
                  <c:v>0.30220000000000002</c:v>
                </c:pt>
                <c:pt idx="116">
                  <c:v>0.30460000000000031</c:v>
                </c:pt>
                <c:pt idx="117">
                  <c:v>0.30620000000000008</c:v>
                </c:pt>
                <c:pt idx="118">
                  <c:v>0.30780000000000174</c:v>
                </c:pt>
                <c:pt idx="119">
                  <c:v>0.30980000000000174</c:v>
                </c:pt>
                <c:pt idx="120">
                  <c:v>0.31410000000000032</c:v>
                </c:pt>
                <c:pt idx="121">
                  <c:v>0.31750000000000156</c:v>
                </c:pt>
                <c:pt idx="122">
                  <c:v>0.31980000000000203</c:v>
                </c:pt>
                <c:pt idx="123">
                  <c:v>0.32240000000000185</c:v>
                </c:pt>
                <c:pt idx="124">
                  <c:v>0.32540000000000185</c:v>
                </c:pt>
                <c:pt idx="125">
                  <c:v>0.32790000000000186</c:v>
                </c:pt>
                <c:pt idx="126">
                  <c:v>0.32990000000000202</c:v>
                </c:pt>
                <c:pt idx="127">
                  <c:v>0.33280000000000243</c:v>
                </c:pt>
                <c:pt idx="128">
                  <c:v>0.33590000000000203</c:v>
                </c:pt>
                <c:pt idx="129">
                  <c:v>0.33880000000000243</c:v>
                </c:pt>
                <c:pt idx="130">
                  <c:v>0.34100000000000008</c:v>
                </c:pt>
                <c:pt idx="131">
                  <c:v>0.34380000000000038</c:v>
                </c:pt>
                <c:pt idx="132">
                  <c:v>0.34630000000000088</c:v>
                </c:pt>
                <c:pt idx="133">
                  <c:v>0.34830000000000139</c:v>
                </c:pt>
                <c:pt idx="134">
                  <c:v>0.35020000000000001</c:v>
                </c:pt>
                <c:pt idx="135">
                  <c:v>0.35310000000000002</c:v>
                </c:pt>
                <c:pt idx="136">
                  <c:v>0.35580000000000156</c:v>
                </c:pt>
                <c:pt idx="137">
                  <c:v>0.35870000000000002</c:v>
                </c:pt>
                <c:pt idx="138">
                  <c:v>0.36090000000000139</c:v>
                </c:pt>
                <c:pt idx="139">
                  <c:v>0.36430000000000157</c:v>
                </c:pt>
                <c:pt idx="140">
                  <c:v>0.36680000000000174</c:v>
                </c:pt>
                <c:pt idx="141">
                  <c:v>0.36930000000000174</c:v>
                </c:pt>
                <c:pt idx="142">
                  <c:v>0.37110000000000032</c:v>
                </c:pt>
                <c:pt idx="143">
                  <c:v>0.37420000000000031</c:v>
                </c:pt>
                <c:pt idx="144">
                  <c:v>0.37720000000000031</c:v>
                </c:pt>
                <c:pt idx="145">
                  <c:v>0.37990000000000185</c:v>
                </c:pt>
                <c:pt idx="146">
                  <c:v>0.38210000000000038</c:v>
                </c:pt>
                <c:pt idx="147">
                  <c:v>0.38540000000000185</c:v>
                </c:pt>
                <c:pt idx="148">
                  <c:v>0.38790000000000185</c:v>
                </c:pt>
                <c:pt idx="149">
                  <c:v>0.39090000000000186</c:v>
                </c:pt>
                <c:pt idx="150">
                  <c:v>0.39510000000000156</c:v>
                </c:pt>
                <c:pt idx="151">
                  <c:v>0.39990000000000203</c:v>
                </c:pt>
                <c:pt idx="152">
                  <c:v>0.40100000000000002</c:v>
                </c:pt>
                <c:pt idx="153">
                  <c:v>0.40160000000000001</c:v>
                </c:pt>
                <c:pt idx="154">
                  <c:v>0.4022</c:v>
                </c:pt>
                <c:pt idx="155">
                  <c:v>0.40380000000000038</c:v>
                </c:pt>
                <c:pt idx="156">
                  <c:v>0.40570000000000001</c:v>
                </c:pt>
                <c:pt idx="157">
                  <c:v>0.40780000000000038</c:v>
                </c:pt>
                <c:pt idx="158">
                  <c:v>0.40980000000000139</c:v>
                </c:pt>
                <c:pt idx="159">
                  <c:v>0.41290000000000032</c:v>
                </c:pt>
                <c:pt idx="160">
                  <c:v>0.41580000000000139</c:v>
                </c:pt>
                <c:pt idx="161">
                  <c:v>0.41850000000000032</c:v>
                </c:pt>
                <c:pt idx="162">
                  <c:v>0.42060000000000008</c:v>
                </c:pt>
                <c:pt idx="163">
                  <c:v>0.42430000000000156</c:v>
                </c:pt>
                <c:pt idx="164">
                  <c:v>0.42630000000000157</c:v>
                </c:pt>
                <c:pt idx="165">
                  <c:v>0.42810000000000031</c:v>
                </c:pt>
                <c:pt idx="166">
                  <c:v>0.43030000000000174</c:v>
                </c:pt>
                <c:pt idx="167">
                  <c:v>0.43310000000000032</c:v>
                </c:pt>
                <c:pt idx="168">
                  <c:v>0.43620000000000031</c:v>
                </c:pt>
                <c:pt idx="169">
                  <c:v>0.43850000000000139</c:v>
                </c:pt>
                <c:pt idx="170">
                  <c:v>0.44110000000000005</c:v>
                </c:pt>
                <c:pt idx="171">
                  <c:v>0.44419999999999998</c:v>
                </c:pt>
                <c:pt idx="172">
                  <c:v>0.4466</c:v>
                </c:pt>
                <c:pt idx="173">
                  <c:v>0.4486</c:v>
                </c:pt>
                <c:pt idx="174">
                  <c:v>0.4511</c:v>
                </c:pt>
                <c:pt idx="175">
                  <c:v>0.45429999999999998</c:v>
                </c:pt>
                <c:pt idx="176">
                  <c:v>0.45729999999999998</c:v>
                </c:pt>
                <c:pt idx="177">
                  <c:v>0.45960000000000001</c:v>
                </c:pt>
                <c:pt idx="178">
                  <c:v>0.46190000000000031</c:v>
                </c:pt>
                <c:pt idx="179">
                  <c:v>0.4647</c:v>
                </c:pt>
                <c:pt idx="180">
                  <c:v>0.46580000000000032</c:v>
                </c:pt>
                <c:pt idx="181">
                  <c:v>0.4672</c:v>
                </c:pt>
                <c:pt idx="182">
                  <c:v>0.46920000000000001</c:v>
                </c:pt>
                <c:pt idx="183">
                  <c:v>0.47370000000000001</c:v>
                </c:pt>
                <c:pt idx="184">
                  <c:v>0.47790000000000032</c:v>
                </c:pt>
                <c:pt idx="185">
                  <c:v>0.48040000000000038</c:v>
                </c:pt>
                <c:pt idx="186">
                  <c:v>0.48310000000000008</c:v>
                </c:pt>
                <c:pt idx="187">
                  <c:v>0.48620000000000002</c:v>
                </c:pt>
                <c:pt idx="188">
                  <c:v>0.48870000000000002</c:v>
                </c:pt>
                <c:pt idx="189">
                  <c:v>0.49080000000000162</c:v>
                </c:pt>
                <c:pt idx="190">
                  <c:v>0.49330000000000174</c:v>
                </c:pt>
                <c:pt idx="191">
                  <c:v>0.49660000000000032</c:v>
                </c:pt>
                <c:pt idx="192">
                  <c:v>0.49940000000000156</c:v>
                </c:pt>
                <c:pt idx="193">
                  <c:v>0.50170000000000003</c:v>
                </c:pt>
                <c:pt idx="194">
                  <c:v>0.50419999999999998</c:v>
                </c:pt>
                <c:pt idx="195">
                  <c:v>0.50690000000000002</c:v>
                </c:pt>
                <c:pt idx="196">
                  <c:v>0.50929999999999997</c:v>
                </c:pt>
                <c:pt idx="197">
                  <c:v>0.51100000000000001</c:v>
                </c:pt>
                <c:pt idx="198">
                  <c:v>0.51349999999999996</c:v>
                </c:pt>
                <c:pt idx="199">
                  <c:v>0.5165999999999995</c:v>
                </c:pt>
                <c:pt idx="200">
                  <c:v>0.51939999999999997</c:v>
                </c:pt>
                <c:pt idx="201">
                  <c:v>0.52190000000000003</c:v>
                </c:pt>
                <c:pt idx="202">
                  <c:v>0.52459999999999996</c:v>
                </c:pt>
                <c:pt idx="203">
                  <c:v>0.52739999999999998</c:v>
                </c:pt>
                <c:pt idx="204">
                  <c:v>0.5302</c:v>
                </c:pt>
                <c:pt idx="205">
                  <c:v>0.53179999999999994</c:v>
                </c:pt>
                <c:pt idx="206">
                  <c:v>0.53479999999999994</c:v>
                </c:pt>
                <c:pt idx="207">
                  <c:v>0.53789999999999993</c:v>
                </c:pt>
                <c:pt idx="208">
                  <c:v>0.54100000000000004</c:v>
                </c:pt>
                <c:pt idx="209">
                  <c:v>0.54310000000000003</c:v>
                </c:pt>
                <c:pt idx="210">
                  <c:v>0.54610000000000003</c:v>
                </c:pt>
                <c:pt idx="211">
                  <c:v>0.54899999999999993</c:v>
                </c:pt>
                <c:pt idx="212">
                  <c:v>0.55180000000000062</c:v>
                </c:pt>
                <c:pt idx="213">
                  <c:v>0.55549999999999999</c:v>
                </c:pt>
                <c:pt idx="214">
                  <c:v>0.5625</c:v>
                </c:pt>
                <c:pt idx="215">
                  <c:v>0.56440000000000001</c:v>
                </c:pt>
                <c:pt idx="216">
                  <c:v>0.56390000000000062</c:v>
                </c:pt>
                <c:pt idx="217">
                  <c:v>0.56380000000000063</c:v>
                </c:pt>
                <c:pt idx="218">
                  <c:v>0.56580000000000064</c:v>
                </c:pt>
                <c:pt idx="219">
                  <c:v>0.56720000000000004</c:v>
                </c:pt>
                <c:pt idx="220">
                  <c:v>0.56909999999999994</c:v>
                </c:pt>
                <c:pt idx="221">
                  <c:v>0.57090000000000063</c:v>
                </c:pt>
                <c:pt idx="222">
                  <c:v>0.57399999999999995</c:v>
                </c:pt>
                <c:pt idx="223">
                  <c:v>0.57709999999999995</c:v>
                </c:pt>
                <c:pt idx="224">
                  <c:v>0.5800999999999995</c:v>
                </c:pt>
                <c:pt idx="225">
                  <c:v>0.58239999999999958</c:v>
                </c:pt>
                <c:pt idx="226">
                  <c:v>0.58560000000000001</c:v>
                </c:pt>
                <c:pt idx="227">
                  <c:v>0.58779999999999999</c:v>
                </c:pt>
                <c:pt idx="228">
                  <c:v>0.5897</c:v>
                </c:pt>
                <c:pt idx="229">
                  <c:v>0.59189999999999998</c:v>
                </c:pt>
                <c:pt idx="230">
                  <c:v>0.59489999999999998</c:v>
                </c:pt>
                <c:pt idx="231">
                  <c:v>0.59819999999999951</c:v>
                </c:pt>
                <c:pt idx="232">
                  <c:v>0.60090000000000265</c:v>
                </c:pt>
                <c:pt idx="233">
                  <c:v>0.60329999999999995</c:v>
                </c:pt>
                <c:pt idx="234">
                  <c:v>0.60639999999999994</c:v>
                </c:pt>
                <c:pt idx="235">
                  <c:v>0.60920000000000063</c:v>
                </c:pt>
                <c:pt idx="236">
                  <c:v>0.61139999999999994</c:v>
                </c:pt>
                <c:pt idx="237">
                  <c:v>0.61349999999999993</c:v>
                </c:pt>
                <c:pt idx="238">
                  <c:v>0.61690000000000311</c:v>
                </c:pt>
                <c:pt idx="239">
                  <c:v>0.61980000000000313</c:v>
                </c:pt>
                <c:pt idx="240">
                  <c:v>0.62260000000000371</c:v>
                </c:pt>
                <c:pt idx="241">
                  <c:v>0.62510000000000165</c:v>
                </c:pt>
                <c:pt idx="242">
                  <c:v>0.62810000000000277</c:v>
                </c:pt>
                <c:pt idx="243">
                  <c:v>0.6297000000000037</c:v>
                </c:pt>
                <c:pt idx="244">
                  <c:v>0.63120000000000065</c:v>
                </c:pt>
                <c:pt idx="245">
                  <c:v>0.63330000000000064</c:v>
                </c:pt>
                <c:pt idx="246">
                  <c:v>0.63710000000000278</c:v>
                </c:pt>
                <c:pt idx="247">
                  <c:v>0.6408000000000037</c:v>
                </c:pt>
                <c:pt idx="248">
                  <c:v>0.64340000000000064</c:v>
                </c:pt>
                <c:pt idx="249">
                  <c:v>0.64600000000000313</c:v>
                </c:pt>
                <c:pt idx="250">
                  <c:v>0.64920000000000277</c:v>
                </c:pt>
                <c:pt idx="251">
                  <c:v>0.65190000000000359</c:v>
                </c:pt>
                <c:pt idx="252">
                  <c:v>0.65370000000000406</c:v>
                </c:pt>
                <c:pt idx="253">
                  <c:v>0.65630000000000277</c:v>
                </c:pt>
                <c:pt idx="254">
                  <c:v>0.65950000000000064</c:v>
                </c:pt>
                <c:pt idx="255">
                  <c:v>0.66260000000000419</c:v>
                </c:pt>
                <c:pt idx="256">
                  <c:v>0.66520000000000312</c:v>
                </c:pt>
                <c:pt idx="257">
                  <c:v>0.6679000000000036</c:v>
                </c:pt>
                <c:pt idx="258">
                  <c:v>0.6709000000000036</c:v>
                </c:pt>
                <c:pt idx="259">
                  <c:v>0.67300000000000371</c:v>
                </c:pt>
                <c:pt idx="260">
                  <c:v>0.67470000000000419</c:v>
                </c:pt>
                <c:pt idx="261">
                  <c:v>0.67740000000000311</c:v>
                </c:pt>
                <c:pt idx="262">
                  <c:v>0.68020000000000003</c:v>
                </c:pt>
                <c:pt idx="263">
                  <c:v>0.68330000000000002</c:v>
                </c:pt>
                <c:pt idx="264">
                  <c:v>0.68570000000000064</c:v>
                </c:pt>
                <c:pt idx="265">
                  <c:v>0.68840000000000001</c:v>
                </c:pt>
                <c:pt idx="266">
                  <c:v>0.69130000000000003</c:v>
                </c:pt>
                <c:pt idx="267">
                  <c:v>0.69409999999999994</c:v>
                </c:pt>
                <c:pt idx="268">
                  <c:v>0.69590000000000063</c:v>
                </c:pt>
                <c:pt idx="269">
                  <c:v>0.69909999999999994</c:v>
                </c:pt>
                <c:pt idx="270">
                  <c:v>0.70230000000000004</c:v>
                </c:pt>
                <c:pt idx="271">
                  <c:v>0.70519999999999994</c:v>
                </c:pt>
                <c:pt idx="272">
                  <c:v>0.70730000000000004</c:v>
                </c:pt>
                <c:pt idx="273">
                  <c:v>0.71050000000000002</c:v>
                </c:pt>
                <c:pt idx="274">
                  <c:v>0.71340000000000003</c:v>
                </c:pt>
                <c:pt idx="275">
                  <c:v>0.71680000000000277</c:v>
                </c:pt>
                <c:pt idx="276">
                  <c:v>0.72060000000000313</c:v>
                </c:pt>
                <c:pt idx="277">
                  <c:v>0.72800000000000065</c:v>
                </c:pt>
                <c:pt idx="278">
                  <c:v>0.73060000000000358</c:v>
                </c:pt>
                <c:pt idx="279">
                  <c:v>0.73229999999999995</c:v>
                </c:pt>
                <c:pt idx="280">
                  <c:v>0.73290000000000277</c:v>
                </c:pt>
                <c:pt idx="281">
                  <c:v>0.73410000000000064</c:v>
                </c:pt>
                <c:pt idx="282">
                  <c:v>0.73600000000000065</c:v>
                </c:pt>
                <c:pt idx="283">
                  <c:v>0.73800000000000165</c:v>
                </c:pt>
                <c:pt idx="284">
                  <c:v>0.74010000000000065</c:v>
                </c:pt>
                <c:pt idx="285">
                  <c:v>0.74330000000000063</c:v>
                </c:pt>
                <c:pt idx="286">
                  <c:v>0.74630000000000063</c:v>
                </c:pt>
                <c:pt idx="287">
                  <c:v>0.74940000000000062</c:v>
                </c:pt>
                <c:pt idx="288">
                  <c:v>0.75159999999999993</c:v>
                </c:pt>
                <c:pt idx="289">
                  <c:v>0.75490000000000312</c:v>
                </c:pt>
                <c:pt idx="290">
                  <c:v>0.75720000000000065</c:v>
                </c:pt>
                <c:pt idx="291">
                  <c:v>0.75900000000000312</c:v>
                </c:pt>
                <c:pt idx="292">
                  <c:v>0.76110000000000277</c:v>
                </c:pt>
                <c:pt idx="293">
                  <c:v>0.76400000000000312</c:v>
                </c:pt>
                <c:pt idx="294">
                  <c:v>0.76720000000000277</c:v>
                </c:pt>
                <c:pt idx="295">
                  <c:v>0.77010000000000312</c:v>
                </c:pt>
                <c:pt idx="296">
                  <c:v>0.77250000000000063</c:v>
                </c:pt>
                <c:pt idx="297">
                  <c:v>0.77570000000000383</c:v>
                </c:pt>
                <c:pt idx="298">
                  <c:v>0.77830000000000277</c:v>
                </c:pt>
                <c:pt idx="299">
                  <c:v>0.78059999999999996</c:v>
                </c:pt>
                <c:pt idx="300">
                  <c:v>0.78279999999999994</c:v>
                </c:pt>
                <c:pt idx="301">
                  <c:v>0.78610000000000002</c:v>
                </c:pt>
                <c:pt idx="302">
                  <c:v>0.78939999999999999</c:v>
                </c:pt>
                <c:pt idx="303">
                  <c:v>0.79210000000000003</c:v>
                </c:pt>
                <c:pt idx="304">
                  <c:v>0.79420000000000002</c:v>
                </c:pt>
                <c:pt idx="305">
                  <c:v>0.79600000000000004</c:v>
                </c:pt>
                <c:pt idx="306">
                  <c:v>0.79710000000000003</c:v>
                </c:pt>
                <c:pt idx="307">
                  <c:v>0.79830000000000001</c:v>
                </c:pt>
                <c:pt idx="308">
                  <c:v>0.79999999999999993</c:v>
                </c:pt>
                <c:pt idx="309">
                  <c:v>0.80330000000000001</c:v>
                </c:pt>
                <c:pt idx="310">
                  <c:v>0.80940000000000001</c:v>
                </c:pt>
                <c:pt idx="311">
                  <c:v>0.81230000000000002</c:v>
                </c:pt>
                <c:pt idx="312">
                  <c:v>0.81470000000000065</c:v>
                </c:pt>
                <c:pt idx="313">
                  <c:v>0.81799999999999995</c:v>
                </c:pt>
                <c:pt idx="314">
                  <c:v>0.82080000000000064</c:v>
                </c:pt>
                <c:pt idx="315">
                  <c:v>0.82309999999999994</c:v>
                </c:pt>
                <c:pt idx="316">
                  <c:v>0.82540000000000002</c:v>
                </c:pt>
                <c:pt idx="317">
                  <c:v>0.82880000000000065</c:v>
                </c:pt>
                <c:pt idx="318">
                  <c:v>0.83180000000000065</c:v>
                </c:pt>
                <c:pt idx="319">
                  <c:v>0.83460000000000312</c:v>
                </c:pt>
                <c:pt idx="320">
                  <c:v>0.83710000000000062</c:v>
                </c:pt>
                <c:pt idx="321">
                  <c:v>0.84029999999999994</c:v>
                </c:pt>
                <c:pt idx="322">
                  <c:v>0.84270000000000311</c:v>
                </c:pt>
                <c:pt idx="323">
                  <c:v>0.84470000000000312</c:v>
                </c:pt>
                <c:pt idx="324">
                  <c:v>0.84729999999999994</c:v>
                </c:pt>
                <c:pt idx="325">
                  <c:v>0.85020000000000062</c:v>
                </c:pt>
                <c:pt idx="326">
                  <c:v>0.85339999999999994</c:v>
                </c:pt>
                <c:pt idx="327">
                  <c:v>0.85600000000000065</c:v>
                </c:pt>
                <c:pt idx="328">
                  <c:v>0.85870000000000313</c:v>
                </c:pt>
                <c:pt idx="329">
                  <c:v>0.86170000000000313</c:v>
                </c:pt>
                <c:pt idx="330">
                  <c:v>0.86420000000000063</c:v>
                </c:pt>
                <c:pt idx="331">
                  <c:v>0.86630000000000063</c:v>
                </c:pt>
                <c:pt idx="332">
                  <c:v>0.86920000000000064</c:v>
                </c:pt>
                <c:pt idx="333">
                  <c:v>0.87249999999999994</c:v>
                </c:pt>
                <c:pt idx="334">
                  <c:v>0.87559999999999993</c:v>
                </c:pt>
                <c:pt idx="335">
                  <c:v>0.87800000000000311</c:v>
                </c:pt>
                <c:pt idx="336">
                  <c:v>0.88070000000000004</c:v>
                </c:pt>
                <c:pt idx="337">
                  <c:v>0.88380000000000003</c:v>
                </c:pt>
                <c:pt idx="338">
                  <c:v>0.88680000000000003</c:v>
                </c:pt>
                <c:pt idx="339">
                  <c:v>0.89039999999999997</c:v>
                </c:pt>
                <c:pt idx="340">
                  <c:v>0.89759999999999951</c:v>
                </c:pt>
                <c:pt idx="341">
                  <c:v>0.90100000000000002</c:v>
                </c:pt>
                <c:pt idx="342">
                  <c:v>0.90239999999999998</c:v>
                </c:pt>
                <c:pt idx="343">
                  <c:v>0.90329999999999999</c:v>
                </c:pt>
                <c:pt idx="344">
                  <c:v>0.90449999999999997</c:v>
                </c:pt>
                <c:pt idx="345">
                  <c:v>0.90579999999999994</c:v>
                </c:pt>
                <c:pt idx="346">
                  <c:v>0.90800000000000003</c:v>
                </c:pt>
                <c:pt idx="347">
                  <c:v>0.90969999999999995</c:v>
                </c:pt>
                <c:pt idx="348">
                  <c:v>0.91279999999999994</c:v>
                </c:pt>
                <c:pt idx="349">
                  <c:v>0.91589999999999994</c:v>
                </c:pt>
                <c:pt idx="350">
                  <c:v>0.91889999999999994</c:v>
                </c:pt>
                <c:pt idx="351">
                  <c:v>0.92120000000000002</c:v>
                </c:pt>
                <c:pt idx="352">
                  <c:v>0.92410000000000003</c:v>
                </c:pt>
                <c:pt idx="353">
                  <c:v>0.92670000000000063</c:v>
                </c:pt>
                <c:pt idx="354">
                  <c:v>0.92880000000000063</c:v>
                </c:pt>
                <c:pt idx="355">
                  <c:v>0.93070000000000064</c:v>
                </c:pt>
                <c:pt idx="356">
                  <c:v>0.9335</c:v>
                </c:pt>
                <c:pt idx="357">
                  <c:v>0.93690000000000062</c:v>
                </c:pt>
                <c:pt idx="358">
                  <c:v>0.93970000000000065</c:v>
                </c:pt>
                <c:pt idx="359">
                  <c:v>0.94209999999999994</c:v>
                </c:pt>
                <c:pt idx="360">
                  <c:v>0.94520000000000004</c:v>
                </c:pt>
                <c:pt idx="361">
                  <c:v>0.94790000000000063</c:v>
                </c:pt>
                <c:pt idx="362">
                  <c:v>0.95060000000000289</c:v>
                </c:pt>
                <c:pt idx="363">
                  <c:v>0.95270000000000277</c:v>
                </c:pt>
                <c:pt idx="364">
                  <c:v>0.95609999999999995</c:v>
                </c:pt>
                <c:pt idx="365">
                  <c:v>0.95940000000000003</c:v>
                </c:pt>
                <c:pt idx="366">
                  <c:v>0.96229999999999993</c:v>
                </c:pt>
                <c:pt idx="367">
                  <c:v>0.96470000000000311</c:v>
                </c:pt>
                <c:pt idx="368">
                  <c:v>0.96790000000000065</c:v>
                </c:pt>
                <c:pt idx="369">
                  <c:v>0.97000000000000064</c:v>
                </c:pt>
                <c:pt idx="370">
                  <c:v>0.97170000000000312</c:v>
                </c:pt>
                <c:pt idx="371">
                  <c:v>0.97350000000000003</c:v>
                </c:pt>
                <c:pt idx="372">
                  <c:v>0.97660000000000347</c:v>
                </c:pt>
                <c:pt idx="373">
                  <c:v>0.98109999999999997</c:v>
                </c:pt>
                <c:pt idx="374">
                  <c:v>0.98409999999999997</c:v>
                </c:pt>
                <c:pt idx="375">
                  <c:v>0.9863999999999995</c:v>
                </c:pt>
                <c:pt idx="376">
                  <c:v>0.98970000000000002</c:v>
                </c:pt>
                <c:pt idx="377">
                  <c:v>0.99270000000000003</c:v>
                </c:pt>
                <c:pt idx="378">
                  <c:v>0.99490000000000001</c:v>
                </c:pt>
                <c:pt idx="379">
                  <c:v>0.99739999999999951</c:v>
                </c:pt>
                <c:pt idx="380">
                  <c:v>1.0007999999999937</c:v>
                </c:pt>
                <c:pt idx="381">
                  <c:v>1.0035999999999921</c:v>
                </c:pt>
                <c:pt idx="382">
                  <c:v>1.0065</c:v>
                </c:pt>
                <c:pt idx="383">
                  <c:v>1.0090999999999937</c:v>
                </c:pt>
                <c:pt idx="384">
                  <c:v>1.0124</c:v>
                </c:pt>
                <c:pt idx="385">
                  <c:v>1.0145999999999944</c:v>
                </c:pt>
                <c:pt idx="386">
                  <c:v>1.0164</c:v>
                </c:pt>
                <c:pt idx="387">
                  <c:v>1.0186999999999944</c:v>
                </c:pt>
                <c:pt idx="388">
                  <c:v>1.021799999999992</c:v>
                </c:pt>
                <c:pt idx="389">
                  <c:v>1.0249999999999937</c:v>
                </c:pt>
                <c:pt idx="390">
                  <c:v>1.0276999999999927</c:v>
                </c:pt>
                <c:pt idx="391">
                  <c:v>1.0303</c:v>
                </c:pt>
                <c:pt idx="392">
                  <c:v>1.0333999999999932</c:v>
                </c:pt>
                <c:pt idx="393">
                  <c:v>1.036</c:v>
                </c:pt>
                <c:pt idx="394">
                  <c:v>1.0381</c:v>
                </c:pt>
                <c:pt idx="395">
                  <c:v>1.0407</c:v>
                </c:pt>
                <c:pt idx="396">
                  <c:v>1.0442</c:v>
                </c:pt>
                <c:pt idx="397">
                  <c:v>1.0471999999999937</c:v>
                </c:pt>
                <c:pt idx="398">
                  <c:v>1.0498999999999921</c:v>
                </c:pt>
                <c:pt idx="399">
                  <c:v>1.0524</c:v>
                </c:pt>
                <c:pt idx="400">
                  <c:v>1.0557999999999932</c:v>
                </c:pt>
                <c:pt idx="401">
                  <c:v>1.0584</c:v>
                </c:pt>
                <c:pt idx="402">
                  <c:v>1.0616999999999932</c:v>
                </c:pt>
                <c:pt idx="403">
                  <c:v>1.0681</c:v>
                </c:pt>
                <c:pt idx="404">
                  <c:v>1.073</c:v>
                </c:pt>
                <c:pt idx="405">
                  <c:v>1.0733999999999937</c:v>
                </c:pt>
                <c:pt idx="406">
                  <c:v>1.0748</c:v>
                </c:pt>
                <c:pt idx="407">
                  <c:v>1.0761000000000001</c:v>
                </c:pt>
                <c:pt idx="408">
                  <c:v>1.0781000000000001</c:v>
                </c:pt>
                <c:pt idx="409">
                  <c:v>1.08</c:v>
                </c:pt>
                <c:pt idx="410">
                  <c:v>1.0818999999999932</c:v>
                </c:pt>
                <c:pt idx="411">
                  <c:v>1.0848</c:v>
                </c:pt>
                <c:pt idx="412">
                  <c:v>1.087799999999993</c:v>
                </c:pt>
                <c:pt idx="413">
                  <c:v>1.0909</c:v>
                </c:pt>
                <c:pt idx="414">
                  <c:v>1.0932999999999944</c:v>
                </c:pt>
                <c:pt idx="415">
                  <c:v>1.0963000000000001</c:v>
                </c:pt>
                <c:pt idx="416">
                  <c:v>1.0991</c:v>
                </c:pt>
                <c:pt idx="417">
                  <c:v>1.1013999999999944</c:v>
                </c:pt>
                <c:pt idx="418">
                  <c:v>1.1032999999999944</c:v>
                </c:pt>
                <c:pt idx="419">
                  <c:v>1.1062000000000001</c:v>
                </c:pt>
                <c:pt idx="420">
                  <c:v>1.1092</c:v>
                </c:pt>
                <c:pt idx="421">
                  <c:v>1.1124000000000001</c:v>
                </c:pt>
                <c:pt idx="422">
                  <c:v>1.1148</c:v>
                </c:pt>
                <c:pt idx="423">
                  <c:v>1.1177999999999937</c:v>
                </c:pt>
                <c:pt idx="424">
                  <c:v>1.1204000000000001</c:v>
                </c:pt>
                <c:pt idx="425">
                  <c:v>1.1231</c:v>
                </c:pt>
                <c:pt idx="426">
                  <c:v>1.1251</c:v>
                </c:pt>
                <c:pt idx="427">
                  <c:v>1.1283000000000001</c:v>
                </c:pt>
                <c:pt idx="428">
                  <c:v>1.1314</c:v>
                </c:pt>
                <c:pt idx="429">
                  <c:v>1.1344000000000001</c:v>
                </c:pt>
                <c:pt idx="430">
                  <c:v>1.1367</c:v>
                </c:pt>
                <c:pt idx="431">
                  <c:v>1.1400999999999999</c:v>
                </c:pt>
                <c:pt idx="432">
                  <c:v>1.1416999999999944</c:v>
                </c:pt>
                <c:pt idx="433">
                  <c:v>1.143</c:v>
                </c:pt>
                <c:pt idx="434">
                  <c:v>1.1445000000000001</c:v>
                </c:pt>
                <c:pt idx="435">
                  <c:v>1.1475</c:v>
                </c:pt>
                <c:pt idx="436">
                  <c:v>1.1529</c:v>
                </c:pt>
                <c:pt idx="437">
                  <c:v>1.1558999999999944</c:v>
                </c:pt>
                <c:pt idx="438">
                  <c:v>1.1581999999999999</c:v>
                </c:pt>
                <c:pt idx="439">
                  <c:v>1.1616</c:v>
                </c:pt>
                <c:pt idx="440">
                  <c:v>1.1642999999999999</c:v>
                </c:pt>
                <c:pt idx="441">
                  <c:v>1.1667000000000001</c:v>
                </c:pt>
                <c:pt idx="442">
                  <c:v>1.1689000000000001</c:v>
                </c:pt>
                <c:pt idx="443">
                  <c:v>1.1722999999999999</c:v>
                </c:pt>
                <c:pt idx="444">
                  <c:v>1.1755</c:v>
                </c:pt>
                <c:pt idx="445">
                  <c:v>1.1781999999999999</c:v>
                </c:pt>
                <c:pt idx="446">
                  <c:v>1.1807000000000001</c:v>
                </c:pt>
                <c:pt idx="447">
                  <c:v>1.1839999999999944</c:v>
                </c:pt>
                <c:pt idx="448">
                  <c:v>1.1863999999999999</c:v>
                </c:pt>
                <c:pt idx="449">
                  <c:v>1.1882999999999999</c:v>
                </c:pt>
                <c:pt idx="450">
                  <c:v>1.1907000000000001</c:v>
                </c:pt>
                <c:pt idx="451">
                  <c:v>1.1937</c:v>
                </c:pt>
                <c:pt idx="452">
                  <c:v>1.1967000000000001</c:v>
                </c:pt>
                <c:pt idx="453">
                  <c:v>1.1996</c:v>
                </c:pt>
                <c:pt idx="454">
                  <c:v>1.2018999999999895</c:v>
                </c:pt>
                <c:pt idx="455">
                  <c:v>1.205099999999993</c:v>
                </c:pt>
                <c:pt idx="456">
                  <c:v>1.2078999999999902</c:v>
                </c:pt>
                <c:pt idx="457">
                  <c:v>1.2098999999999902</c:v>
                </c:pt>
                <c:pt idx="458">
                  <c:v>1.2123999999999937</c:v>
                </c:pt>
                <c:pt idx="459">
                  <c:v>1.216</c:v>
                </c:pt>
                <c:pt idx="460">
                  <c:v>1.2189999999999932</c:v>
                </c:pt>
                <c:pt idx="461">
                  <c:v>1.2215999999999918</c:v>
                </c:pt>
                <c:pt idx="462">
                  <c:v>1.2242999999999944</c:v>
                </c:pt>
                <c:pt idx="463">
                  <c:v>1.2276999999999914</c:v>
                </c:pt>
                <c:pt idx="464">
                  <c:v>1.2303999999999944</c:v>
                </c:pt>
                <c:pt idx="465">
                  <c:v>1.2337999999999905</c:v>
                </c:pt>
                <c:pt idx="466">
                  <c:v>1.2396999999999918</c:v>
                </c:pt>
                <c:pt idx="467">
                  <c:v>1.2450999999999932</c:v>
                </c:pt>
                <c:pt idx="468">
                  <c:v>1.2465999999999944</c:v>
                </c:pt>
                <c:pt idx="469">
                  <c:v>1.247599999999992</c:v>
                </c:pt>
                <c:pt idx="470">
                  <c:v>1.2478999999999905</c:v>
                </c:pt>
                <c:pt idx="471">
                  <c:v>1.2501</c:v>
                </c:pt>
                <c:pt idx="472">
                  <c:v>1.2521</c:v>
                </c:pt>
                <c:pt idx="473">
                  <c:v>1.2541</c:v>
                </c:pt>
                <c:pt idx="474">
                  <c:v>1.2567999999999937</c:v>
                </c:pt>
                <c:pt idx="475">
                  <c:v>1.2602</c:v>
                </c:pt>
                <c:pt idx="476">
                  <c:v>1.263199999999993</c:v>
                </c:pt>
                <c:pt idx="477">
                  <c:v>1.2655999999999927</c:v>
                </c:pt>
                <c:pt idx="478">
                  <c:v>1.2684</c:v>
                </c:pt>
                <c:pt idx="479">
                  <c:v>1.2715999999999932</c:v>
                </c:pt>
                <c:pt idx="480">
                  <c:v>1.2738999999999918</c:v>
                </c:pt>
                <c:pt idx="481">
                  <c:v>1.275899999999992</c:v>
                </c:pt>
                <c:pt idx="482">
                  <c:v>1.2786</c:v>
                </c:pt>
                <c:pt idx="483">
                  <c:v>1.2816999999999932</c:v>
                </c:pt>
                <c:pt idx="484">
                  <c:v>1.2848999999999944</c:v>
                </c:pt>
                <c:pt idx="485">
                  <c:v>1.2870999999999937</c:v>
                </c:pt>
                <c:pt idx="486">
                  <c:v>1.2903</c:v>
                </c:pt>
                <c:pt idx="487">
                  <c:v>1.2927999999999944</c:v>
                </c:pt>
                <c:pt idx="488">
                  <c:v>1.2955999999999932</c:v>
                </c:pt>
                <c:pt idx="489">
                  <c:v>1.2975999999999932</c:v>
                </c:pt>
                <c:pt idx="490">
                  <c:v>1.3008</c:v>
                </c:pt>
                <c:pt idx="491">
                  <c:v>1.303899999999993</c:v>
                </c:pt>
                <c:pt idx="492">
                  <c:v>1.3069999999999944</c:v>
                </c:pt>
                <c:pt idx="493">
                  <c:v>1.3093999999999937</c:v>
                </c:pt>
                <c:pt idx="494">
                  <c:v>1.3127</c:v>
                </c:pt>
                <c:pt idx="495">
                  <c:v>1.3149</c:v>
                </c:pt>
                <c:pt idx="496">
                  <c:v>1.3164</c:v>
                </c:pt>
                <c:pt idx="497">
                  <c:v>1.3183</c:v>
                </c:pt>
                <c:pt idx="498">
                  <c:v>1.3210999999999944</c:v>
                </c:pt>
                <c:pt idx="499">
                  <c:v>1.3255999999999937</c:v>
                </c:pt>
                <c:pt idx="500">
                  <c:v>1.3286</c:v>
                </c:pt>
                <c:pt idx="501">
                  <c:v>1.331</c:v>
                </c:pt>
                <c:pt idx="502">
                  <c:v>1.3344</c:v>
                </c:pt>
                <c:pt idx="503">
                  <c:v>1.3371</c:v>
                </c:pt>
                <c:pt idx="504">
                  <c:v>1.3394999999999937</c:v>
                </c:pt>
                <c:pt idx="505">
                  <c:v>1.3414999999999937</c:v>
                </c:pt>
                <c:pt idx="506">
                  <c:v>1.3447</c:v>
                </c:pt>
                <c:pt idx="507">
                  <c:v>1.3480000000000001</c:v>
                </c:pt>
                <c:pt idx="508">
                  <c:v>1.3507</c:v>
                </c:pt>
                <c:pt idx="509">
                  <c:v>1.3531</c:v>
                </c:pt>
                <c:pt idx="510">
                  <c:v>1.3565</c:v>
                </c:pt>
                <c:pt idx="511">
                  <c:v>1.359</c:v>
                </c:pt>
                <c:pt idx="512">
                  <c:v>1.361</c:v>
                </c:pt>
                <c:pt idx="513">
                  <c:v>1.3631</c:v>
                </c:pt>
                <c:pt idx="514">
                  <c:v>1.3661000000000001</c:v>
                </c:pt>
                <c:pt idx="515">
                  <c:v>1.3696999999999937</c:v>
                </c:pt>
                <c:pt idx="516">
                  <c:v>1.3723000000000001</c:v>
                </c:pt>
                <c:pt idx="517">
                  <c:v>1.3749</c:v>
                </c:pt>
                <c:pt idx="518">
                  <c:v>1.3779999999999937</c:v>
                </c:pt>
                <c:pt idx="519">
                  <c:v>1.3806</c:v>
                </c:pt>
                <c:pt idx="520">
                  <c:v>1.3831</c:v>
                </c:pt>
                <c:pt idx="521">
                  <c:v>1.3854</c:v>
                </c:pt>
                <c:pt idx="522">
                  <c:v>1.3888</c:v>
                </c:pt>
                <c:pt idx="523">
                  <c:v>1.3920999999999999</c:v>
                </c:pt>
                <c:pt idx="524">
                  <c:v>1.3949</c:v>
                </c:pt>
                <c:pt idx="525">
                  <c:v>1.3972</c:v>
                </c:pt>
                <c:pt idx="526">
                  <c:v>1.4005999999999932</c:v>
                </c:pt>
                <c:pt idx="527">
                  <c:v>1.4034999999999898</c:v>
                </c:pt>
                <c:pt idx="528">
                  <c:v>1.4066999999999932</c:v>
                </c:pt>
                <c:pt idx="529">
                  <c:v>1.4122999999999937</c:v>
                </c:pt>
                <c:pt idx="530">
                  <c:v>1.4183999999999937</c:v>
                </c:pt>
                <c:pt idx="531">
                  <c:v>1.4200999999999937</c:v>
                </c:pt>
                <c:pt idx="532">
                  <c:v>1.4201999999999937</c:v>
                </c:pt>
                <c:pt idx="533">
                  <c:v>1.4223999999999937</c:v>
                </c:pt>
                <c:pt idx="534">
                  <c:v>1.4235999999999902</c:v>
                </c:pt>
                <c:pt idx="535">
                  <c:v>1.4258999999999888</c:v>
                </c:pt>
                <c:pt idx="536">
                  <c:v>1.4276999999999898</c:v>
                </c:pt>
                <c:pt idx="537">
                  <c:v>1.4305999999999932</c:v>
                </c:pt>
                <c:pt idx="538">
                  <c:v>1.4338999999999891</c:v>
                </c:pt>
                <c:pt idx="539">
                  <c:v>1.4369999999999921</c:v>
                </c:pt>
                <c:pt idx="540">
                  <c:v>1.4394999999999905</c:v>
                </c:pt>
                <c:pt idx="541">
                  <c:v>1.4422999999999937</c:v>
                </c:pt>
                <c:pt idx="542">
                  <c:v>1.4453999999999918</c:v>
                </c:pt>
                <c:pt idx="543">
                  <c:v>1.4475999999999904</c:v>
                </c:pt>
                <c:pt idx="544">
                  <c:v>1.4494999999999907</c:v>
                </c:pt>
                <c:pt idx="545">
                  <c:v>1.4520999999999944</c:v>
                </c:pt>
                <c:pt idx="546">
                  <c:v>1.455299999999992</c:v>
                </c:pt>
                <c:pt idx="547">
                  <c:v>1.4584999999999937</c:v>
                </c:pt>
                <c:pt idx="548">
                  <c:v>1.4609999999999932</c:v>
                </c:pt>
                <c:pt idx="549">
                  <c:v>1.464</c:v>
                </c:pt>
                <c:pt idx="550">
                  <c:v>1.4668999999999932</c:v>
                </c:pt>
                <c:pt idx="551">
                  <c:v>1.4696999999999905</c:v>
                </c:pt>
                <c:pt idx="552">
                  <c:v>1.4716999999999905</c:v>
                </c:pt>
                <c:pt idx="553">
                  <c:v>1.4746999999999937</c:v>
                </c:pt>
                <c:pt idx="554">
                  <c:v>1.4782</c:v>
                </c:pt>
                <c:pt idx="555">
                  <c:v>1.4809999999999932</c:v>
                </c:pt>
                <c:pt idx="556">
                  <c:v>1.4824999999999944</c:v>
                </c:pt>
                <c:pt idx="557">
                  <c:v>1.4833999999999921</c:v>
                </c:pt>
                <c:pt idx="558">
                  <c:v>1.4838999999999904</c:v>
                </c:pt>
                <c:pt idx="559">
                  <c:v>1.4851999999999932</c:v>
                </c:pt>
                <c:pt idx="560">
                  <c:v>1.4873999999999921</c:v>
                </c:pt>
                <c:pt idx="561">
                  <c:v>1.4896999999999918</c:v>
                </c:pt>
                <c:pt idx="562">
                  <c:v>1.497599999999992</c:v>
                </c:pt>
                <c:pt idx="563">
                  <c:v>1.501699999999992</c:v>
                </c:pt>
                <c:pt idx="564">
                  <c:v>1.5041</c:v>
                </c:pt>
                <c:pt idx="565">
                  <c:v>1.5073999999999932</c:v>
                </c:pt>
                <c:pt idx="566">
                  <c:v>1.5102</c:v>
                </c:pt>
                <c:pt idx="567">
                  <c:v>1.5125</c:v>
                </c:pt>
                <c:pt idx="568">
                  <c:v>1.5146999999999944</c:v>
                </c:pt>
                <c:pt idx="569">
                  <c:v>1.518</c:v>
                </c:pt>
                <c:pt idx="570">
                  <c:v>1.5212999999999932</c:v>
                </c:pt>
                <c:pt idx="571">
                  <c:v>1.524</c:v>
                </c:pt>
                <c:pt idx="572">
                  <c:v>1.5264</c:v>
                </c:pt>
                <c:pt idx="573">
                  <c:v>1.5297999999999921</c:v>
                </c:pt>
                <c:pt idx="574">
                  <c:v>1.5325</c:v>
                </c:pt>
                <c:pt idx="575">
                  <c:v>1.5344</c:v>
                </c:pt>
                <c:pt idx="576">
                  <c:v>1.5367999999999944</c:v>
                </c:pt>
                <c:pt idx="577">
                  <c:v>1.5396999999999932</c:v>
                </c:pt>
                <c:pt idx="578">
                  <c:v>1.5428999999999944</c:v>
                </c:pt>
                <c:pt idx="579">
                  <c:v>1.5458999999999921</c:v>
                </c:pt>
                <c:pt idx="580">
                  <c:v>1.5483</c:v>
                </c:pt>
                <c:pt idx="581">
                  <c:v>1.5517999999999932</c:v>
                </c:pt>
                <c:pt idx="582">
                  <c:v>1.5544</c:v>
                </c:pt>
                <c:pt idx="583">
                  <c:v>1.5567</c:v>
                </c:pt>
                <c:pt idx="584">
                  <c:v>1.5590999999999944</c:v>
                </c:pt>
                <c:pt idx="585">
                  <c:v>1.5625</c:v>
                </c:pt>
                <c:pt idx="586">
                  <c:v>1.5657999999999932</c:v>
                </c:pt>
                <c:pt idx="587">
                  <c:v>1.5684</c:v>
                </c:pt>
                <c:pt idx="588">
                  <c:v>1.5708</c:v>
                </c:pt>
                <c:pt idx="589">
                  <c:v>1.5743</c:v>
                </c:pt>
                <c:pt idx="590">
                  <c:v>1.5770999999999944</c:v>
                </c:pt>
                <c:pt idx="591">
                  <c:v>1.5804</c:v>
                </c:pt>
                <c:pt idx="592">
                  <c:v>1.587</c:v>
                </c:pt>
                <c:pt idx="593">
                  <c:v>1.5921000000000001</c:v>
                </c:pt>
                <c:pt idx="594">
                  <c:v>1.5933999999999944</c:v>
                </c:pt>
                <c:pt idx="595">
                  <c:v>1.5943000000000001</c:v>
                </c:pt>
                <c:pt idx="596">
                  <c:v>1.5954999999999937</c:v>
                </c:pt>
                <c:pt idx="597">
                  <c:v>1.5971</c:v>
                </c:pt>
                <c:pt idx="598">
                  <c:v>1.5992</c:v>
                </c:pt>
                <c:pt idx="599">
                  <c:v>1.6011</c:v>
                </c:pt>
                <c:pt idx="600">
                  <c:v>1.6040000000000001</c:v>
                </c:pt>
                <c:pt idx="601">
                  <c:v>1.6074999999999944</c:v>
                </c:pt>
                <c:pt idx="602">
                  <c:v>1.6105</c:v>
                </c:pt>
                <c:pt idx="603">
                  <c:v>1.6129</c:v>
                </c:pt>
                <c:pt idx="604">
                  <c:v>1.6157999999999937</c:v>
                </c:pt>
                <c:pt idx="605">
                  <c:v>1.6188</c:v>
                </c:pt>
                <c:pt idx="606">
                  <c:v>1.6209</c:v>
                </c:pt>
                <c:pt idx="607">
                  <c:v>1.6228</c:v>
                </c:pt>
                <c:pt idx="608">
                  <c:v>1.6255999999999944</c:v>
                </c:pt>
                <c:pt idx="609">
                  <c:v>1.6286</c:v>
                </c:pt>
                <c:pt idx="610">
                  <c:v>1.6318999999999937</c:v>
                </c:pt>
                <c:pt idx="611">
                  <c:v>1.6345000000000001</c:v>
                </c:pt>
                <c:pt idx="612">
                  <c:v>1.6371</c:v>
                </c:pt>
                <c:pt idx="613">
                  <c:v>1.6404000000000001</c:v>
                </c:pt>
                <c:pt idx="614">
                  <c:v>1.6428</c:v>
                </c:pt>
                <c:pt idx="615">
                  <c:v>1.6449</c:v>
                </c:pt>
                <c:pt idx="616">
                  <c:v>1.6481999999999999</c:v>
                </c:pt>
                <c:pt idx="617">
                  <c:v>1.6516</c:v>
                </c:pt>
                <c:pt idx="618">
                  <c:v>1.6548</c:v>
                </c:pt>
                <c:pt idx="619">
                  <c:v>1.6571</c:v>
                </c:pt>
                <c:pt idx="620">
                  <c:v>1.6600999999999999</c:v>
                </c:pt>
                <c:pt idx="621">
                  <c:v>1.6626000000000001</c:v>
                </c:pt>
                <c:pt idx="622">
                  <c:v>1.6641999999999999</c:v>
                </c:pt>
                <c:pt idx="623">
                  <c:v>1.6661999999999999</c:v>
                </c:pt>
                <c:pt idx="624">
                  <c:v>1.6693</c:v>
                </c:pt>
                <c:pt idx="625">
                  <c:v>1.6738999999999944</c:v>
                </c:pt>
                <c:pt idx="626">
                  <c:v>1.677</c:v>
                </c:pt>
                <c:pt idx="627">
                  <c:v>1.6794</c:v>
                </c:pt>
                <c:pt idx="628">
                  <c:v>1.6827000000000001</c:v>
                </c:pt>
                <c:pt idx="629">
                  <c:v>1.6853</c:v>
                </c:pt>
                <c:pt idx="630">
                  <c:v>1.6877</c:v>
                </c:pt>
                <c:pt idx="631">
                  <c:v>1.6897</c:v>
                </c:pt>
                <c:pt idx="632">
                  <c:v>1.6931</c:v>
                </c:pt>
                <c:pt idx="633">
                  <c:v>1.6962999999999999</c:v>
                </c:pt>
                <c:pt idx="634">
                  <c:v>1.6993</c:v>
                </c:pt>
                <c:pt idx="635">
                  <c:v>1.7017999999999902</c:v>
                </c:pt>
                <c:pt idx="636">
                  <c:v>1.7049999999999932</c:v>
                </c:pt>
                <c:pt idx="637">
                  <c:v>1.7074999999999918</c:v>
                </c:pt>
                <c:pt idx="638">
                  <c:v>1.7094999999999918</c:v>
                </c:pt>
                <c:pt idx="639">
                  <c:v>1.7117999999999904</c:v>
                </c:pt>
                <c:pt idx="640">
                  <c:v>1.7146999999999937</c:v>
                </c:pt>
                <c:pt idx="641">
                  <c:v>1.7181</c:v>
                </c:pt>
                <c:pt idx="642">
                  <c:v>1.7207999999999937</c:v>
                </c:pt>
                <c:pt idx="643">
                  <c:v>1.7232999999999921</c:v>
                </c:pt>
                <c:pt idx="644">
                  <c:v>1.7266999999999937</c:v>
                </c:pt>
                <c:pt idx="645">
                  <c:v>1.729299999999993</c:v>
                </c:pt>
                <c:pt idx="646">
                  <c:v>1.7315999999999918</c:v>
                </c:pt>
                <c:pt idx="647">
                  <c:v>1.7342</c:v>
                </c:pt>
                <c:pt idx="648">
                  <c:v>1.737599999999992</c:v>
                </c:pt>
                <c:pt idx="649">
                  <c:v>1.7408999999999937</c:v>
                </c:pt>
                <c:pt idx="650">
                  <c:v>1.7433999999999932</c:v>
                </c:pt>
                <c:pt idx="651">
                  <c:v>1.746</c:v>
                </c:pt>
                <c:pt idx="652">
                  <c:v>1.7489999999999937</c:v>
                </c:pt>
                <c:pt idx="653">
                  <c:v>1.7518999999999911</c:v>
                </c:pt>
                <c:pt idx="654">
                  <c:v>1.7552999999999932</c:v>
                </c:pt>
                <c:pt idx="655">
                  <c:v>1.7618999999999918</c:v>
                </c:pt>
                <c:pt idx="656">
                  <c:v>1.7668999999999937</c:v>
                </c:pt>
                <c:pt idx="657">
                  <c:v>1.7684</c:v>
                </c:pt>
                <c:pt idx="658">
                  <c:v>1.7696999999999921</c:v>
                </c:pt>
                <c:pt idx="659">
                  <c:v>1.7706999999999944</c:v>
                </c:pt>
                <c:pt idx="660">
                  <c:v>1.772</c:v>
                </c:pt>
                <c:pt idx="661">
                  <c:v>1.7741</c:v>
                </c:pt>
                <c:pt idx="662">
                  <c:v>1.7763</c:v>
                </c:pt>
                <c:pt idx="663">
                  <c:v>1.7791999999999937</c:v>
                </c:pt>
                <c:pt idx="664">
                  <c:v>1.7826</c:v>
                </c:pt>
                <c:pt idx="665">
                  <c:v>1.7856999999999932</c:v>
                </c:pt>
                <c:pt idx="666">
                  <c:v>1.7882</c:v>
                </c:pt>
                <c:pt idx="667">
                  <c:v>1.7915999999999932</c:v>
                </c:pt>
                <c:pt idx="668">
                  <c:v>1.7945</c:v>
                </c:pt>
                <c:pt idx="669">
                  <c:v>1.7965</c:v>
                </c:pt>
                <c:pt idx="670">
                  <c:v>1.7984</c:v>
                </c:pt>
                <c:pt idx="671">
                  <c:v>1.8012999999999937</c:v>
                </c:pt>
                <c:pt idx="672">
                  <c:v>1.8045</c:v>
                </c:pt>
                <c:pt idx="673">
                  <c:v>1.8074999999999937</c:v>
                </c:pt>
                <c:pt idx="674">
                  <c:v>1.8098999999999932</c:v>
                </c:pt>
                <c:pt idx="675">
                  <c:v>1.8131999999999937</c:v>
                </c:pt>
                <c:pt idx="676">
                  <c:v>1.8161</c:v>
                </c:pt>
                <c:pt idx="677">
                  <c:v>1.8184</c:v>
                </c:pt>
                <c:pt idx="678">
                  <c:v>1.8205</c:v>
                </c:pt>
                <c:pt idx="679">
                  <c:v>1.8238999999999932</c:v>
                </c:pt>
                <c:pt idx="680">
                  <c:v>1.8269</c:v>
                </c:pt>
                <c:pt idx="681">
                  <c:v>1.8297999999999932</c:v>
                </c:pt>
                <c:pt idx="682">
                  <c:v>1.8322000000000001</c:v>
                </c:pt>
                <c:pt idx="683">
                  <c:v>1.8354999999999937</c:v>
                </c:pt>
                <c:pt idx="684">
                  <c:v>1.8369</c:v>
                </c:pt>
                <c:pt idx="685">
                  <c:v>1.8384</c:v>
                </c:pt>
                <c:pt idx="686">
                  <c:v>1.8404</c:v>
                </c:pt>
                <c:pt idx="687">
                  <c:v>1.8440000000000001</c:v>
                </c:pt>
                <c:pt idx="688">
                  <c:v>1.8492999999999944</c:v>
                </c:pt>
                <c:pt idx="689">
                  <c:v>1.8524</c:v>
                </c:pt>
                <c:pt idx="690">
                  <c:v>1.8549</c:v>
                </c:pt>
                <c:pt idx="691">
                  <c:v>1.8583000000000001</c:v>
                </c:pt>
                <c:pt idx="692">
                  <c:v>1.861</c:v>
                </c:pt>
                <c:pt idx="693">
                  <c:v>1.8633999999999944</c:v>
                </c:pt>
                <c:pt idx="694">
                  <c:v>1.8655999999999942</c:v>
                </c:pt>
                <c:pt idx="695">
                  <c:v>1.8692</c:v>
                </c:pt>
                <c:pt idx="696">
                  <c:v>1.8723000000000001</c:v>
                </c:pt>
                <c:pt idx="697">
                  <c:v>1.8752</c:v>
                </c:pt>
                <c:pt idx="698">
                  <c:v>1.8776999999999939</c:v>
                </c:pt>
                <c:pt idx="699">
                  <c:v>1.881</c:v>
                </c:pt>
                <c:pt idx="700">
                  <c:v>1.8832</c:v>
                </c:pt>
                <c:pt idx="701">
                  <c:v>1.8852</c:v>
                </c:pt>
                <c:pt idx="702">
                  <c:v>1.8876999999999944</c:v>
                </c:pt>
                <c:pt idx="703">
                  <c:v>1.8908</c:v>
                </c:pt>
                <c:pt idx="704">
                  <c:v>1.8940999999999999</c:v>
                </c:pt>
                <c:pt idx="705">
                  <c:v>1.8969</c:v>
                </c:pt>
                <c:pt idx="706">
                  <c:v>1.8996</c:v>
                </c:pt>
                <c:pt idx="707">
                  <c:v>1.9028</c:v>
                </c:pt>
                <c:pt idx="708">
                  <c:v>1.9054</c:v>
                </c:pt>
                <c:pt idx="709">
                  <c:v>1.9076</c:v>
                </c:pt>
                <c:pt idx="710">
                  <c:v>1.9101999999999999</c:v>
                </c:pt>
                <c:pt idx="711">
                  <c:v>1.9136</c:v>
                </c:pt>
                <c:pt idx="712">
                  <c:v>1.9171</c:v>
                </c:pt>
                <c:pt idx="713">
                  <c:v>1.9194</c:v>
                </c:pt>
                <c:pt idx="714">
                  <c:v>1.9223999999999999</c:v>
                </c:pt>
                <c:pt idx="715">
                  <c:v>1.9256</c:v>
                </c:pt>
                <c:pt idx="716">
                  <c:v>1.9286000000000001</c:v>
                </c:pt>
                <c:pt idx="717">
                  <c:v>1.9322999999999999</c:v>
                </c:pt>
                <c:pt idx="718">
                  <c:v>1.9396</c:v>
                </c:pt>
                <c:pt idx="719">
                  <c:v>1.9432</c:v>
                </c:pt>
                <c:pt idx="720">
                  <c:v>1.9447000000000001</c:v>
                </c:pt>
                <c:pt idx="721">
                  <c:v>1.9443999999999999</c:v>
                </c:pt>
                <c:pt idx="722">
                  <c:v>1.9468000000000001</c:v>
                </c:pt>
                <c:pt idx="723">
                  <c:v>1.9485999999999999</c:v>
                </c:pt>
                <c:pt idx="724">
                  <c:v>1.9509000000000001</c:v>
                </c:pt>
                <c:pt idx="725">
                  <c:v>1.9529000000000001</c:v>
                </c:pt>
                <c:pt idx="726">
                  <c:v>1.9560000000000055</c:v>
                </c:pt>
                <c:pt idx="727">
                  <c:v>1.9595</c:v>
                </c:pt>
                <c:pt idx="728">
                  <c:v>1.9625999999999999</c:v>
                </c:pt>
                <c:pt idx="729">
                  <c:v>1.9647999999999999</c:v>
                </c:pt>
                <c:pt idx="730">
                  <c:v>1.9680000000000055</c:v>
                </c:pt>
                <c:pt idx="731">
                  <c:v>1.9709000000000001</c:v>
                </c:pt>
                <c:pt idx="732">
                  <c:v>1.9725999999999999</c:v>
                </c:pt>
                <c:pt idx="733">
                  <c:v>1.9746999999999999</c:v>
                </c:pt>
                <c:pt idx="734">
                  <c:v>1.9778</c:v>
                </c:pt>
                <c:pt idx="735">
                  <c:v>1.9807999999999999</c:v>
                </c:pt>
                <c:pt idx="736">
                  <c:v>1.9839</c:v>
                </c:pt>
                <c:pt idx="737">
                  <c:v>1.9863999999999999</c:v>
                </c:pt>
                <c:pt idx="738">
                  <c:v>1.9897</c:v>
                </c:pt>
                <c:pt idx="739">
                  <c:v>1.9923999999999999</c:v>
                </c:pt>
                <c:pt idx="740">
                  <c:v>1.9949999999999999</c:v>
                </c:pt>
                <c:pt idx="741">
                  <c:v>1.9971000000000001</c:v>
                </c:pt>
                <c:pt idx="742">
                  <c:v>2.0003000000000002</c:v>
                </c:pt>
                <c:pt idx="743">
                  <c:v>2.0036</c:v>
                </c:pt>
                <c:pt idx="744">
                  <c:v>2.0065</c:v>
                </c:pt>
                <c:pt idx="745">
                  <c:v>2.0089999999999999</c:v>
                </c:pt>
                <c:pt idx="746">
                  <c:v>2.0122999999999927</c:v>
                </c:pt>
                <c:pt idx="747">
                  <c:v>2.0141999999999998</c:v>
                </c:pt>
                <c:pt idx="748">
                  <c:v>2.0157999999999987</c:v>
                </c:pt>
                <c:pt idx="749">
                  <c:v>2.0181</c:v>
                </c:pt>
                <c:pt idx="750">
                  <c:v>2.0215000000000001</c:v>
                </c:pt>
                <c:pt idx="751">
                  <c:v>2.0259999999999998</c:v>
                </c:pt>
                <c:pt idx="752">
                  <c:v>2.0287999999999999</c:v>
                </c:pt>
                <c:pt idx="753">
                  <c:v>2.0313999999999997</c:v>
                </c:pt>
                <c:pt idx="754">
                  <c:v>2.0347</c:v>
                </c:pt>
                <c:pt idx="755">
                  <c:v>2.0377999999999998</c:v>
                </c:pt>
                <c:pt idx="756">
                  <c:v>2.0400999999999998</c:v>
                </c:pt>
                <c:pt idx="757">
                  <c:v>2.0427999999999997</c:v>
                </c:pt>
                <c:pt idx="758">
                  <c:v>2.0461999999999998</c:v>
                </c:pt>
                <c:pt idx="759">
                  <c:v>2.0497999999999998</c:v>
                </c:pt>
                <c:pt idx="760">
                  <c:v>2.0524999999999967</c:v>
                </c:pt>
                <c:pt idx="761">
                  <c:v>2.0553999999999997</c:v>
                </c:pt>
                <c:pt idx="762">
                  <c:v>2.0587999999999997</c:v>
                </c:pt>
                <c:pt idx="763">
                  <c:v>2.0608</c:v>
                </c:pt>
                <c:pt idx="764">
                  <c:v>2.0625999999999998</c:v>
                </c:pt>
                <c:pt idx="765">
                  <c:v>2.0655000000000001</c:v>
                </c:pt>
                <c:pt idx="766">
                  <c:v>2.0687000000000002</c:v>
                </c:pt>
                <c:pt idx="767">
                  <c:v>2.0719999999999987</c:v>
                </c:pt>
                <c:pt idx="768">
                  <c:v>2.0743999999999998</c:v>
                </c:pt>
                <c:pt idx="769">
                  <c:v>2.0773999999999999</c:v>
                </c:pt>
                <c:pt idx="770">
                  <c:v>2.0804</c:v>
                </c:pt>
                <c:pt idx="771">
                  <c:v>2.0832000000000002</c:v>
                </c:pt>
                <c:pt idx="772">
                  <c:v>2.0851000000000002</c:v>
                </c:pt>
                <c:pt idx="773">
                  <c:v>2.0880000000000001</c:v>
                </c:pt>
                <c:pt idx="774">
                  <c:v>2.0914999999999977</c:v>
                </c:pt>
                <c:pt idx="775">
                  <c:v>2.0945</c:v>
                </c:pt>
                <c:pt idx="776">
                  <c:v>2.0971000000000002</c:v>
                </c:pt>
                <c:pt idx="777">
                  <c:v>2.1002000000000001</c:v>
                </c:pt>
                <c:pt idx="778">
                  <c:v>2.1032000000000002</c:v>
                </c:pt>
                <c:pt idx="779">
                  <c:v>2.1061999999999999</c:v>
                </c:pt>
                <c:pt idx="780">
                  <c:v>2.1101000000000001</c:v>
                </c:pt>
                <c:pt idx="781">
                  <c:v>2.1173999999999999</c:v>
                </c:pt>
                <c:pt idx="782">
                  <c:v>2.1204000000000001</c:v>
                </c:pt>
                <c:pt idx="783">
                  <c:v>2.1221000000000001</c:v>
                </c:pt>
                <c:pt idx="784">
                  <c:v>2.1231000000000115</c:v>
                </c:pt>
                <c:pt idx="785">
                  <c:v>2.1244000000000001</c:v>
                </c:pt>
                <c:pt idx="786">
                  <c:v>2.1261000000000001</c:v>
                </c:pt>
                <c:pt idx="787">
                  <c:v>2.1284000000000001</c:v>
                </c:pt>
                <c:pt idx="788">
                  <c:v>2.1303999999999998</c:v>
                </c:pt>
                <c:pt idx="789">
                  <c:v>2.1337999999999999</c:v>
                </c:pt>
                <c:pt idx="790">
                  <c:v>2.137</c:v>
                </c:pt>
                <c:pt idx="791">
                  <c:v>2.14</c:v>
                </c:pt>
                <c:pt idx="792">
                  <c:v>2.1423999999999999</c:v>
                </c:pt>
                <c:pt idx="793">
                  <c:v>2.1457000000000002</c:v>
                </c:pt>
                <c:pt idx="794">
                  <c:v>2.1484999999999999</c:v>
                </c:pt>
                <c:pt idx="795">
                  <c:v>2.1503000000000001</c:v>
                </c:pt>
                <c:pt idx="796">
                  <c:v>2.1527999999999987</c:v>
                </c:pt>
                <c:pt idx="797">
                  <c:v>2.1557999999999997</c:v>
                </c:pt>
                <c:pt idx="798">
                  <c:v>2.1591999999999998</c:v>
                </c:pt>
                <c:pt idx="799">
                  <c:v>2.1621000000000001</c:v>
                </c:pt>
                <c:pt idx="800">
                  <c:v>2.1644999999999999</c:v>
                </c:pt>
                <c:pt idx="801">
                  <c:v>2.1680999999999999</c:v>
                </c:pt>
                <c:pt idx="802">
                  <c:v>2.1709999999999998</c:v>
                </c:pt>
                <c:pt idx="803">
                  <c:v>2.1732999999999998</c:v>
                </c:pt>
                <c:pt idx="804">
                  <c:v>2.1757999999999997</c:v>
                </c:pt>
                <c:pt idx="805">
                  <c:v>2.1793999999999998</c:v>
                </c:pt>
                <c:pt idx="806">
                  <c:v>2.1827000000000001</c:v>
                </c:pt>
                <c:pt idx="807">
                  <c:v>2.1854</c:v>
                </c:pt>
                <c:pt idx="808">
                  <c:v>2.1874000000000002</c:v>
                </c:pt>
                <c:pt idx="809">
                  <c:v>2.1890999999999998</c:v>
                </c:pt>
                <c:pt idx="810">
                  <c:v>2.1905000000000001</c:v>
                </c:pt>
                <c:pt idx="811">
                  <c:v>2.1920999999999977</c:v>
                </c:pt>
                <c:pt idx="812">
                  <c:v>2.1939000000000002</c:v>
                </c:pt>
                <c:pt idx="813">
                  <c:v>2.1985999999999999</c:v>
                </c:pt>
                <c:pt idx="814">
                  <c:v>2.2044000000000001</c:v>
                </c:pt>
                <c:pt idx="815">
                  <c:v>2.2071000000000129</c:v>
                </c:pt>
                <c:pt idx="816">
                  <c:v>2.21</c:v>
                </c:pt>
                <c:pt idx="817">
                  <c:v>2.2130999999999998</c:v>
                </c:pt>
                <c:pt idx="818">
                  <c:v>2.2157999999999998</c:v>
                </c:pt>
                <c:pt idx="819">
                  <c:v>2.218</c:v>
                </c:pt>
                <c:pt idx="820">
                  <c:v>2.2206000000000001</c:v>
                </c:pt>
                <c:pt idx="821">
                  <c:v>2.2242999999999999</c:v>
                </c:pt>
                <c:pt idx="822">
                  <c:v>2.2276000000000002</c:v>
                </c:pt>
                <c:pt idx="823">
                  <c:v>2.23</c:v>
                </c:pt>
                <c:pt idx="824">
                  <c:v>2.2326999999999977</c:v>
                </c:pt>
                <c:pt idx="825">
                  <c:v>2.2357999999999998</c:v>
                </c:pt>
                <c:pt idx="826">
                  <c:v>2.2382</c:v>
                </c:pt>
                <c:pt idx="827">
                  <c:v>2.2402000000000002</c:v>
                </c:pt>
                <c:pt idx="828">
                  <c:v>2.2429000000000001</c:v>
                </c:pt>
                <c:pt idx="829">
                  <c:v>2.246</c:v>
                </c:pt>
                <c:pt idx="830">
                  <c:v>2.2492999999999999</c:v>
                </c:pt>
                <c:pt idx="831">
                  <c:v>2.2519</c:v>
                </c:pt>
                <c:pt idx="832">
                  <c:v>2.2549999999999999</c:v>
                </c:pt>
                <c:pt idx="833">
                  <c:v>2.2578999999999998</c:v>
                </c:pt>
                <c:pt idx="834">
                  <c:v>2.2606999999999999</c:v>
                </c:pt>
                <c:pt idx="835">
                  <c:v>2.2627000000000002</c:v>
                </c:pt>
                <c:pt idx="836">
                  <c:v>2.2658999999999998</c:v>
                </c:pt>
                <c:pt idx="837">
                  <c:v>2.2692999999999999</c:v>
                </c:pt>
                <c:pt idx="838">
                  <c:v>2.2723999999999998</c:v>
                </c:pt>
                <c:pt idx="839">
                  <c:v>2.2749000000000001</c:v>
                </c:pt>
                <c:pt idx="840">
                  <c:v>2.2782</c:v>
                </c:pt>
                <c:pt idx="841">
                  <c:v>2.2812000000000001</c:v>
                </c:pt>
                <c:pt idx="842">
                  <c:v>2.2843000000000129</c:v>
                </c:pt>
                <c:pt idx="843">
                  <c:v>2.2890999999999999</c:v>
                </c:pt>
                <c:pt idx="844">
                  <c:v>2.2967999999999997</c:v>
                </c:pt>
                <c:pt idx="845">
                  <c:v>2.2980999999999998</c:v>
                </c:pt>
                <c:pt idx="846">
                  <c:v>2.2997999999999998</c:v>
                </c:pt>
                <c:pt idx="847">
                  <c:v>2.3008999999999977</c:v>
                </c:pt>
                <c:pt idx="848">
                  <c:v>2.3019999999999987</c:v>
                </c:pt>
                <c:pt idx="849">
                  <c:v>2.3047999999999997</c:v>
                </c:pt>
                <c:pt idx="850">
                  <c:v>2.3067999999999977</c:v>
                </c:pt>
                <c:pt idx="851">
                  <c:v>2.3090999999999977</c:v>
                </c:pt>
                <c:pt idx="852">
                  <c:v>2.3126999999999835</c:v>
                </c:pt>
                <c:pt idx="853">
                  <c:v>2.3159999999999967</c:v>
                </c:pt>
                <c:pt idx="854">
                  <c:v>2.3189999999999977</c:v>
                </c:pt>
                <c:pt idx="855">
                  <c:v>2.3212999999999977</c:v>
                </c:pt>
                <c:pt idx="856">
                  <c:v>2.3247999999999998</c:v>
                </c:pt>
                <c:pt idx="857">
                  <c:v>2.3271999999999999</c:v>
                </c:pt>
                <c:pt idx="858">
                  <c:v>2.3291999999999997</c:v>
                </c:pt>
                <c:pt idx="859">
                  <c:v>2.3315999999999977</c:v>
                </c:pt>
                <c:pt idx="860">
                  <c:v>2.3348999999999887</c:v>
                </c:pt>
                <c:pt idx="861">
                  <c:v>2.3383999999999987</c:v>
                </c:pt>
                <c:pt idx="862">
                  <c:v>2.3411</c:v>
                </c:pt>
                <c:pt idx="863">
                  <c:v>2.3441000000000001</c:v>
                </c:pt>
                <c:pt idx="864">
                  <c:v>2.3472</c:v>
                </c:pt>
                <c:pt idx="865">
                  <c:v>2.3500999999999967</c:v>
                </c:pt>
                <c:pt idx="866">
                  <c:v>2.3519999999999968</c:v>
                </c:pt>
                <c:pt idx="867">
                  <c:v>2.3546999999999967</c:v>
                </c:pt>
                <c:pt idx="868">
                  <c:v>2.3580999999999968</c:v>
                </c:pt>
                <c:pt idx="869">
                  <c:v>2.3613999999999997</c:v>
                </c:pt>
                <c:pt idx="870">
                  <c:v>2.3639999999999999</c:v>
                </c:pt>
                <c:pt idx="871">
                  <c:v>2.3667999999999987</c:v>
                </c:pt>
                <c:pt idx="872">
                  <c:v>2.3698999999999977</c:v>
                </c:pt>
                <c:pt idx="873">
                  <c:v>2.3716999999999882</c:v>
                </c:pt>
                <c:pt idx="874">
                  <c:v>2.3735999999999997</c:v>
                </c:pt>
                <c:pt idx="875">
                  <c:v>2.3759999999999977</c:v>
                </c:pt>
                <c:pt idx="876">
                  <c:v>2.3803000000000001</c:v>
                </c:pt>
                <c:pt idx="877">
                  <c:v>2.3839999999999999</c:v>
                </c:pt>
                <c:pt idx="878">
                  <c:v>2.3864999999999967</c:v>
                </c:pt>
                <c:pt idx="879">
                  <c:v>2.3893999999999997</c:v>
                </c:pt>
                <c:pt idx="880">
                  <c:v>2.3925999999999967</c:v>
                </c:pt>
                <c:pt idx="881">
                  <c:v>2.3954999999999886</c:v>
                </c:pt>
                <c:pt idx="882">
                  <c:v>2.3977999999999997</c:v>
                </c:pt>
                <c:pt idx="883">
                  <c:v>2.4013</c:v>
                </c:pt>
                <c:pt idx="884">
                  <c:v>2.4047000000000001</c:v>
                </c:pt>
                <c:pt idx="885">
                  <c:v>2.4077999999999999</c:v>
                </c:pt>
                <c:pt idx="886">
                  <c:v>2.4100999999999977</c:v>
                </c:pt>
                <c:pt idx="887">
                  <c:v>2.4135</c:v>
                </c:pt>
                <c:pt idx="888">
                  <c:v>2.4161999999999977</c:v>
                </c:pt>
                <c:pt idx="889">
                  <c:v>2.4182999999999977</c:v>
                </c:pt>
                <c:pt idx="890">
                  <c:v>2.4203999999999999</c:v>
                </c:pt>
                <c:pt idx="891">
                  <c:v>2.4236</c:v>
                </c:pt>
                <c:pt idx="892">
                  <c:v>2.4267999999999987</c:v>
                </c:pt>
                <c:pt idx="893">
                  <c:v>2.4299999999999997</c:v>
                </c:pt>
                <c:pt idx="894">
                  <c:v>2.4325999999999977</c:v>
                </c:pt>
                <c:pt idx="895">
                  <c:v>2.4359999999999977</c:v>
                </c:pt>
                <c:pt idx="896">
                  <c:v>2.4386999999999968</c:v>
                </c:pt>
                <c:pt idx="897">
                  <c:v>2.4411999999999998</c:v>
                </c:pt>
                <c:pt idx="898">
                  <c:v>2.4434999999999998</c:v>
                </c:pt>
                <c:pt idx="899">
                  <c:v>2.4470000000000001</c:v>
                </c:pt>
                <c:pt idx="900">
                  <c:v>2.4504999999999977</c:v>
                </c:pt>
                <c:pt idx="901">
                  <c:v>2.4535</c:v>
                </c:pt>
                <c:pt idx="902">
                  <c:v>2.4557999999999987</c:v>
                </c:pt>
                <c:pt idx="903">
                  <c:v>2.4590999999999967</c:v>
                </c:pt>
                <c:pt idx="904">
                  <c:v>2.4621</c:v>
                </c:pt>
                <c:pt idx="905">
                  <c:v>2.4655</c:v>
                </c:pt>
                <c:pt idx="906">
                  <c:v>2.4703999999999997</c:v>
                </c:pt>
                <c:pt idx="907">
                  <c:v>2.4775</c:v>
                </c:pt>
                <c:pt idx="908">
                  <c:v>2.4791999999999987</c:v>
                </c:pt>
                <c:pt idx="909">
                  <c:v>2.4805999999999999</c:v>
                </c:pt>
                <c:pt idx="910">
                  <c:v>2.4807999999999999</c:v>
                </c:pt>
                <c:pt idx="911">
                  <c:v>2.4832000000000001</c:v>
                </c:pt>
                <c:pt idx="912">
                  <c:v>2.4855</c:v>
                </c:pt>
                <c:pt idx="913">
                  <c:v>2.4876</c:v>
                </c:pt>
                <c:pt idx="914">
                  <c:v>2.4901</c:v>
                </c:pt>
                <c:pt idx="915">
                  <c:v>2.4937999999999998</c:v>
                </c:pt>
                <c:pt idx="916">
                  <c:v>2.4971000000000001</c:v>
                </c:pt>
                <c:pt idx="917">
                  <c:v>2.4996999999999967</c:v>
                </c:pt>
                <c:pt idx="918">
                  <c:v>2.5023999999999997</c:v>
                </c:pt>
                <c:pt idx="919">
                  <c:v>2.5057999999999998</c:v>
                </c:pt>
                <c:pt idx="920">
                  <c:v>2.5083000000000002</c:v>
                </c:pt>
                <c:pt idx="921">
                  <c:v>2.5103</c:v>
                </c:pt>
                <c:pt idx="922">
                  <c:v>2.5131000000000001</c:v>
                </c:pt>
                <c:pt idx="923">
                  <c:v>2.5161999999999987</c:v>
                </c:pt>
                <c:pt idx="924">
                  <c:v>2.5194999999999967</c:v>
                </c:pt>
                <c:pt idx="925">
                  <c:v>2.5221999999999998</c:v>
                </c:pt>
                <c:pt idx="926">
                  <c:v>2.5251999999999999</c:v>
                </c:pt>
                <c:pt idx="927">
                  <c:v>2.5286</c:v>
                </c:pt>
                <c:pt idx="928">
                  <c:v>2.5312999999999977</c:v>
                </c:pt>
                <c:pt idx="929">
                  <c:v>2.5333999999999999</c:v>
                </c:pt>
                <c:pt idx="930">
                  <c:v>2.5364999999999887</c:v>
                </c:pt>
                <c:pt idx="931">
                  <c:v>2.5398999999999967</c:v>
                </c:pt>
                <c:pt idx="932">
                  <c:v>2.5430999999999999</c:v>
                </c:pt>
                <c:pt idx="933">
                  <c:v>2.5457999999999998</c:v>
                </c:pt>
                <c:pt idx="934">
                  <c:v>2.5489999999999999</c:v>
                </c:pt>
                <c:pt idx="935">
                  <c:v>2.5509999999999997</c:v>
                </c:pt>
                <c:pt idx="936">
                  <c:v>2.5521999999999987</c:v>
                </c:pt>
                <c:pt idx="937">
                  <c:v>2.5539999999999998</c:v>
                </c:pt>
                <c:pt idx="938">
                  <c:v>2.5566999999999886</c:v>
                </c:pt>
                <c:pt idx="939">
                  <c:v>2.5623</c:v>
                </c:pt>
                <c:pt idx="940">
                  <c:v>2.5665</c:v>
                </c:pt>
                <c:pt idx="941">
                  <c:v>2.569</c:v>
                </c:pt>
                <c:pt idx="942">
                  <c:v>2.5721999999999987</c:v>
                </c:pt>
                <c:pt idx="943">
                  <c:v>2.5751999999999997</c:v>
                </c:pt>
                <c:pt idx="944">
                  <c:v>2.5779000000000001</c:v>
                </c:pt>
                <c:pt idx="945">
                  <c:v>2.5802999999999998</c:v>
                </c:pt>
                <c:pt idx="946">
                  <c:v>2.5836999999999999</c:v>
                </c:pt>
                <c:pt idx="947">
                  <c:v>2.5869</c:v>
                </c:pt>
                <c:pt idx="948">
                  <c:v>2.59</c:v>
                </c:pt>
                <c:pt idx="949">
                  <c:v>2.5923999999999987</c:v>
                </c:pt>
                <c:pt idx="950">
                  <c:v>2.5954999999999977</c:v>
                </c:pt>
                <c:pt idx="951">
                  <c:v>2.5983000000000001</c:v>
                </c:pt>
                <c:pt idx="952">
                  <c:v>2.6004999999999998</c:v>
                </c:pt>
                <c:pt idx="953">
                  <c:v>2.6029</c:v>
                </c:pt>
                <c:pt idx="954">
                  <c:v>2.6059000000000001</c:v>
                </c:pt>
                <c:pt idx="955">
                  <c:v>2.6095000000000002</c:v>
                </c:pt>
                <c:pt idx="956">
                  <c:v>2.6124999999999967</c:v>
                </c:pt>
                <c:pt idx="957">
                  <c:v>2.6149</c:v>
                </c:pt>
                <c:pt idx="958">
                  <c:v>2.6183999999999998</c:v>
                </c:pt>
                <c:pt idx="959">
                  <c:v>2.6213000000000002</c:v>
                </c:pt>
                <c:pt idx="960">
                  <c:v>2.6240000000000001</c:v>
                </c:pt>
                <c:pt idx="961">
                  <c:v>2.6265999999999998</c:v>
                </c:pt>
                <c:pt idx="962">
                  <c:v>2.6301999999999999</c:v>
                </c:pt>
                <c:pt idx="963">
                  <c:v>2.6334</c:v>
                </c:pt>
                <c:pt idx="964">
                  <c:v>2.6362999999999968</c:v>
                </c:pt>
                <c:pt idx="965">
                  <c:v>2.6387999999999998</c:v>
                </c:pt>
                <c:pt idx="966">
                  <c:v>2.6425000000000001</c:v>
                </c:pt>
                <c:pt idx="967">
                  <c:v>2.6453000000000002</c:v>
                </c:pt>
                <c:pt idx="968">
                  <c:v>2.6488999999999998</c:v>
                </c:pt>
                <c:pt idx="969">
                  <c:v>2.6551</c:v>
                </c:pt>
                <c:pt idx="970">
                  <c:v>2.6606999999999998</c:v>
                </c:pt>
                <c:pt idx="971">
                  <c:v>2.6621000000000001</c:v>
                </c:pt>
                <c:pt idx="972">
                  <c:v>2.6638999999999999</c:v>
                </c:pt>
                <c:pt idx="973">
                  <c:v>2.6652</c:v>
                </c:pt>
                <c:pt idx="974">
                  <c:v>2.6665000000000001</c:v>
                </c:pt>
                <c:pt idx="975">
                  <c:v>2.6690999999999998</c:v>
                </c:pt>
                <c:pt idx="976">
                  <c:v>2.6711999999999998</c:v>
                </c:pt>
                <c:pt idx="977">
                  <c:v>2.6741000000000001</c:v>
                </c:pt>
                <c:pt idx="978">
                  <c:v>2.6777000000000002</c:v>
                </c:pt>
                <c:pt idx="979">
                  <c:v>2.681</c:v>
                </c:pt>
                <c:pt idx="980">
                  <c:v>2.6837000000000111</c:v>
                </c:pt>
                <c:pt idx="981">
                  <c:v>2.6865999999999999</c:v>
                </c:pt>
                <c:pt idx="982">
                  <c:v>2.6899000000000002</c:v>
                </c:pt>
                <c:pt idx="983">
                  <c:v>2.6920999999999977</c:v>
                </c:pt>
                <c:pt idx="984">
                  <c:v>2.6941000000000002</c:v>
                </c:pt>
                <c:pt idx="985">
                  <c:v>2.6967999999999988</c:v>
                </c:pt>
                <c:pt idx="986">
                  <c:v>2.7002000000000002</c:v>
                </c:pt>
                <c:pt idx="987">
                  <c:v>2.7036000000000002</c:v>
                </c:pt>
                <c:pt idx="988">
                  <c:v>2.7061999999999999</c:v>
                </c:pt>
                <c:pt idx="989">
                  <c:v>2.7094999999999998</c:v>
                </c:pt>
                <c:pt idx="990">
                  <c:v>2.7124999999999977</c:v>
                </c:pt>
                <c:pt idx="991">
                  <c:v>2.7153</c:v>
                </c:pt>
                <c:pt idx="992">
                  <c:v>2.7174999999999998</c:v>
                </c:pt>
                <c:pt idx="993">
                  <c:v>2.7206999999999999</c:v>
                </c:pt>
                <c:pt idx="994">
                  <c:v>2.7242000000000002</c:v>
                </c:pt>
                <c:pt idx="995">
                  <c:v>2.7275000000000129</c:v>
                </c:pt>
                <c:pt idx="996">
                  <c:v>2.73</c:v>
                </c:pt>
                <c:pt idx="997">
                  <c:v>2.7332000000000001</c:v>
                </c:pt>
                <c:pt idx="998">
                  <c:v>2.7355999999999998</c:v>
                </c:pt>
                <c:pt idx="999">
                  <c:v>2.7372999999999998</c:v>
                </c:pt>
                <c:pt idx="1000">
                  <c:v>2.7391000000000001</c:v>
                </c:pt>
                <c:pt idx="1001">
                  <c:v>2.7423000000000002</c:v>
                </c:pt>
                <c:pt idx="1002">
                  <c:v>2.7472000000000012</c:v>
                </c:pt>
                <c:pt idx="1003">
                  <c:v>2.7504</c:v>
                </c:pt>
                <c:pt idx="1004">
                  <c:v>2.7528999999999977</c:v>
                </c:pt>
                <c:pt idx="1005">
                  <c:v>2.7563999999999997</c:v>
                </c:pt>
                <c:pt idx="1006">
                  <c:v>2.7593000000000001</c:v>
                </c:pt>
                <c:pt idx="1007">
                  <c:v>2.7618</c:v>
                </c:pt>
                <c:pt idx="1008">
                  <c:v>2.7643000000000111</c:v>
                </c:pt>
                <c:pt idx="1009">
                  <c:v>2.7682000000000002</c:v>
                </c:pt>
                <c:pt idx="1010">
                  <c:v>2.7715999999999998</c:v>
                </c:pt>
                <c:pt idx="1011">
                  <c:v>2.7745000000000002</c:v>
                </c:pt>
                <c:pt idx="1012">
                  <c:v>2.7772000000000001</c:v>
                </c:pt>
                <c:pt idx="1013">
                  <c:v>2.7806999999999999</c:v>
                </c:pt>
                <c:pt idx="1014">
                  <c:v>2.7833000000000152</c:v>
                </c:pt>
                <c:pt idx="1015">
                  <c:v>2.7852000000000001</c:v>
                </c:pt>
                <c:pt idx="1016">
                  <c:v>2.7878000000000012</c:v>
                </c:pt>
                <c:pt idx="1017">
                  <c:v>2.7911000000000001</c:v>
                </c:pt>
                <c:pt idx="1018">
                  <c:v>2.7945000000000002</c:v>
                </c:pt>
                <c:pt idx="1019">
                  <c:v>2.7974999999999999</c:v>
                </c:pt>
                <c:pt idx="1020">
                  <c:v>2.8001</c:v>
                </c:pt>
                <c:pt idx="1021">
                  <c:v>2.8035999999999999</c:v>
                </c:pt>
                <c:pt idx="1022">
                  <c:v>2.8065999999999987</c:v>
                </c:pt>
                <c:pt idx="1023">
                  <c:v>2.8089</c:v>
                </c:pt>
                <c:pt idx="1024">
                  <c:v>2.8116999999999859</c:v>
                </c:pt>
                <c:pt idx="1025">
                  <c:v>2.8153999999999977</c:v>
                </c:pt>
                <c:pt idx="1026">
                  <c:v>2.8188999999999886</c:v>
                </c:pt>
                <c:pt idx="1027">
                  <c:v>2.8216999999999977</c:v>
                </c:pt>
                <c:pt idx="1028">
                  <c:v>2.8247999999999998</c:v>
                </c:pt>
                <c:pt idx="1029">
                  <c:v>2.8279999999999998</c:v>
                </c:pt>
                <c:pt idx="1030">
                  <c:v>2.8307999999999987</c:v>
                </c:pt>
                <c:pt idx="1031">
                  <c:v>2.8342999999999967</c:v>
                </c:pt>
                <c:pt idx="1032">
                  <c:v>2.8411999999999997</c:v>
                </c:pt>
                <c:pt idx="1033">
                  <c:v>2.8457999999999997</c:v>
                </c:pt>
                <c:pt idx="1034">
                  <c:v>2.8473999999999999</c:v>
                </c:pt>
                <c:pt idx="1035">
                  <c:v>2.8485999999999998</c:v>
                </c:pt>
                <c:pt idx="1036">
                  <c:v>2.8497999999999997</c:v>
                </c:pt>
                <c:pt idx="1037">
                  <c:v>2.8516999999999859</c:v>
                </c:pt>
                <c:pt idx="1038">
                  <c:v>2.8538999999999977</c:v>
                </c:pt>
                <c:pt idx="1039">
                  <c:v>2.8560999999999859</c:v>
                </c:pt>
                <c:pt idx="1040">
                  <c:v>2.8591999999999977</c:v>
                </c:pt>
                <c:pt idx="1041">
                  <c:v>2.8627999999999987</c:v>
                </c:pt>
                <c:pt idx="1042">
                  <c:v>2.8660999999999968</c:v>
                </c:pt>
                <c:pt idx="1043">
                  <c:v>2.8687999999999998</c:v>
                </c:pt>
                <c:pt idx="1044">
                  <c:v>2.8721999999999968</c:v>
                </c:pt>
                <c:pt idx="1045">
                  <c:v>2.8751999999999978</c:v>
                </c:pt>
                <c:pt idx="1046">
                  <c:v>2.8773</c:v>
                </c:pt>
                <c:pt idx="1047">
                  <c:v>2.8794999999999886</c:v>
                </c:pt>
                <c:pt idx="1048">
                  <c:v>2.8824999999999967</c:v>
                </c:pt>
                <c:pt idx="1049">
                  <c:v>2.8861999999999997</c:v>
                </c:pt>
                <c:pt idx="1050">
                  <c:v>2.8891999999999998</c:v>
                </c:pt>
                <c:pt idx="1051">
                  <c:v>2.8918999999999873</c:v>
                </c:pt>
                <c:pt idx="1052">
                  <c:v>2.8953999999999978</c:v>
                </c:pt>
                <c:pt idx="1053">
                  <c:v>2.8982999999999977</c:v>
                </c:pt>
                <c:pt idx="1054">
                  <c:v>2.9007999999999998</c:v>
                </c:pt>
                <c:pt idx="1055">
                  <c:v>2.9030999999999998</c:v>
                </c:pt>
                <c:pt idx="1056">
                  <c:v>2.9065999999999987</c:v>
                </c:pt>
                <c:pt idx="1057">
                  <c:v>2.9079000000000002</c:v>
                </c:pt>
                <c:pt idx="1058">
                  <c:v>2.9087000000000001</c:v>
                </c:pt>
                <c:pt idx="1059">
                  <c:v>2.9098999999999977</c:v>
                </c:pt>
                <c:pt idx="1060">
                  <c:v>2.9113999999999987</c:v>
                </c:pt>
                <c:pt idx="1061">
                  <c:v>2.9124999999999859</c:v>
                </c:pt>
                <c:pt idx="1062">
                  <c:v>2.9131999999999998</c:v>
                </c:pt>
                <c:pt idx="1063">
                  <c:v>2.9143999999999997</c:v>
                </c:pt>
                <c:pt idx="1064">
                  <c:v>2.9196999999999886</c:v>
                </c:pt>
                <c:pt idx="1065">
                  <c:v>2.9293999999999998</c:v>
                </c:pt>
                <c:pt idx="1066">
                  <c:v>2.9331999999999998</c:v>
                </c:pt>
                <c:pt idx="1067">
                  <c:v>2.9360999999999882</c:v>
                </c:pt>
                <c:pt idx="1068">
                  <c:v>2.9396999999999927</c:v>
                </c:pt>
                <c:pt idx="1069">
                  <c:v>2.9425999999999997</c:v>
                </c:pt>
                <c:pt idx="1070">
                  <c:v>2.9451999999999998</c:v>
                </c:pt>
                <c:pt idx="1071">
                  <c:v>2.9479000000000002</c:v>
                </c:pt>
                <c:pt idx="1072">
                  <c:v>2.9517999999999978</c:v>
                </c:pt>
                <c:pt idx="1073">
                  <c:v>2.9549999999999987</c:v>
                </c:pt>
                <c:pt idx="1074">
                  <c:v>2.9577</c:v>
                </c:pt>
                <c:pt idx="1075">
                  <c:v>2.9605000000000001</c:v>
                </c:pt>
                <c:pt idx="1076">
                  <c:v>2.9638</c:v>
                </c:pt>
                <c:pt idx="1077">
                  <c:v>2.9661999999999997</c:v>
                </c:pt>
                <c:pt idx="1078">
                  <c:v>2.9681999999999999</c:v>
                </c:pt>
                <c:pt idx="1079">
                  <c:v>2.9712999999999967</c:v>
                </c:pt>
                <c:pt idx="1080">
                  <c:v>2.9745999999999997</c:v>
                </c:pt>
                <c:pt idx="1081">
                  <c:v>2.9779999999999998</c:v>
                </c:pt>
                <c:pt idx="1082">
                  <c:v>2.9809999999999999</c:v>
                </c:pt>
                <c:pt idx="1083">
                  <c:v>2.984</c:v>
                </c:pt>
                <c:pt idx="1084">
                  <c:v>2.9872000000000001</c:v>
                </c:pt>
                <c:pt idx="1085">
                  <c:v>2.9901999999999997</c:v>
                </c:pt>
                <c:pt idx="1086">
                  <c:v>2.9923999999999977</c:v>
                </c:pt>
                <c:pt idx="1087">
                  <c:v>2.9955999999999987</c:v>
                </c:pt>
                <c:pt idx="1088">
                  <c:v>2.9992999999999967</c:v>
                </c:pt>
                <c:pt idx="1089">
                  <c:v>3.0023999999999997</c:v>
                </c:pt>
                <c:pt idx="1090">
                  <c:v>3.0049999999999999</c:v>
                </c:pt>
                <c:pt idx="1091">
                  <c:v>3.0085999999999999</c:v>
                </c:pt>
                <c:pt idx="1092">
                  <c:v>3.0115999999999987</c:v>
                </c:pt>
                <c:pt idx="1093">
                  <c:v>3.0149999999999997</c:v>
                </c:pt>
                <c:pt idx="1094">
                  <c:v>3.0194999999999967</c:v>
                </c:pt>
                <c:pt idx="1095">
                  <c:v>3.0270000000000001</c:v>
                </c:pt>
                <c:pt idx="1096">
                  <c:v>3.03</c:v>
                </c:pt>
                <c:pt idx="1097">
                  <c:v>3.0299</c:v>
                </c:pt>
                <c:pt idx="1098">
                  <c:v>3.0321999999999987</c:v>
                </c:pt>
                <c:pt idx="1099">
                  <c:v>3.0326999999999886</c:v>
                </c:pt>
                <c:pt idx="1100">
                  <c:v>3.0356999999999967</c:v>
                </c:pt>
                <c:pt idx="1101">
                  <c:v>3.0379999999999998</c:v>
                </c:pt>
                <c:pt idx="1102">
                  <c:v>3.0402</c:v>
                </c:pt>
                <c:pt idx="1103">
                  <c:v>3.0434999999999999</c:v>
                </c:pt>
                <c:pt idx="1104">
                  <c:v>3.0470999999999999</c:v>
                </c:pt>
                <c:pt idx="1105">
                  <c:v>3.0503</c:v>
                </c:pt>
                <c:pt idx="1106">
                  <c:v>3.0528999999999886</c:v>
                </c:pt>
                <c:pt idx="1107">
                  <c:v>3.0564999999999967</c:v>
                </c:pt>
                <c:pt idx="1108">
                  <c:v>3.0591999999999997</c:v>
                </c:pt>
                <c:pt idx="1109">
                  <c:v>3.0611000000000002</c:v>
                </c:pt>
                <c:pt idx="1110">
                  <c:v>3.0642</c:v>
                </c:pt>
                <c:pt idx="1111">
                  <c:v>3.0672000000000001</c:v>
                </c:pt>
                <c:pt idx="1112">
                  <c:v>3.0707999999999998</c:v>
                </c:pt>
                <c:pt idx="1113">
                  <c:v>3.0737999999999999</c:v>
                </c:pt>
                <c:pt idx="1114">
                  <c:v>3.0762999999999967</c:v>
                </c:pt>
                <c:pt idx="1115">
                  <c:v>3.08</c:v>
                </c:pt>
                <c:pt idx="1116">
                  <c:v>3.0827</c:v>
                </c:pt>
                <c:pt idx="1117">
                  <c:v>3.0853000000000002</c:v>
                </c:pt>
                <c:pt idx="1118">
                  <c:v>3.0878999999999999</c:v>
                </c:pt>
                <c:pt idx="1119">
                  <c:v>3.0914999999999977</c:v>
                </c:pt>
                <c:pt idx="1120">
                  <c:v>3.0949</c:v>
                </c:pt>
                <c:pt idx="1121">
                  <c:v>3.0979000000000001</c:v>
                </c:pt>
                <c:pt idx="1122">
                  <c:v>3.1008999999999998</c:v>
                </c:pt>
                <c:pt idx="1123">
                  <c:v>3.1044</c:v>
                </c:pt>
                <c:pt idx="1124">
                  <c:v>3.1063000000000001</c:v>
                </c:pt>
                <c:pt idx="1125">
                  <c:v>3.1082999999999998</c:v>
                </c:pt>
                <c:pt idx="1126">
                  <c:v>3.1107</c:v>
                </c:pt>
                <c:pt idx="1127">
                  <c:v>3.1149</c:v>
                </c:pt>
                <c:pt idx="1128">
                  <c:v>3.1187</c:v>
                </c:pt>
                <c:pt idx="1129">
                  <c:v>3.1217000000000001</c:v>
                </c:pt>
                <c:pt idx="1130">
                  <c:v>3.1248999999999998</c:v>
                </c:pt>
                <c:pt idx="1131">
                  <c:v>3.1282000000000001</c:v>
                </c:pt>
                <c:pt idx="1132">
                  <c:v>3.1311999999999998</c:v>
                </c:pt>
                <c:pt idx="1133">
                  <c:v>3.1335000000000002</c:v>
                </c:pt>
                <c:pt idx="1134">
                  <c:v>3.1366999999999967</c:v>
                </c:pt>
                <c:pt idx="1135">
                  <c:v>3.1402000000000001</c:v>
                </c:pt>
                <c:pt idx="1136">
                  <c:v>3.1433000000000111</c:v>
                </c:pt>
                <c:pt idx="1137">
                  <c:v>3.1459999999999999</c:v>
                </c:pt>
                <c:pt idx="1138">
                  <c:v>3.1492999999999998</c:v>
                </c:pt>
                <c:pt idx="1139">
                  <c:v>3.1525999999999987</c:v>
                </c:pt>
                <c:pt idx="1140">
                  <c:v>3.1549999999999998</c:v>
                </c:pt>
                <c:pt idx="1141">
                  <c:v>3.1574</c:v>
                </c:pt>
                <c:pt idx="1142">
                  <c:v>3.1606000000000001</c:v>
                </c:pt>
                <c:pt idx="1143">
                  <c:v>3.1640999999999999</c:v>
                </c:pt>
                <c:pt idx="1144">
                  <c:v>3.1672000000000002</c:v>
                </c:pt>
                <c:pt idx="1145">
                  <c:v>3.17</c:v>
                </c:pt>
                <c:pt idx="1146">
                  <c:v>3.173</c:v>
                </c:pt>
                <c:pt idx="1147">
                  <c:v>3.1760999999999977</c:v>
                </c:pt>
                <c:pt idx="1148">
                  <c:v>3.1791</c:v>
                </c:pt>
                <c:pt idx="1149">
                  <c:v>3.1814</c:v>
                </c:pt>
                <c:pt idx="1150">
                  <c:v>3.1850999999999998</c:v>
                </c:pt>
                <c:pt idx="1151">
                  <c:v>3.1886999999999999</c:v>
                </c:pt>
                <c:pt idx="1152">
                  <c:v>3.1919999999999997</c:v>
                </c:pt>
                <c:pt idx="1153">
                  <c:v>3.1945999999999999</c:v>
                </c:pt>
                <c:pt idx="1154">
                  <c:v>3.1981000000000002</c:v>
                </c:pt>
                <c:pt idx="1155">
                  <c:v>3.2012999999999998</c:v>
                </c:pt>
                <c:pt idx="1156">
                  <c:v>3.2046000000000001</c:v>
                </c:pt>
                <c:pt idx="1157">
                  <c:v>3.2096</c:v>
                </c:pt>
                <c:pt idx="1158">
                  <c:v>3.2170999999999998</c:v>
                </c:pt>
                <c:pt idx="1159">
                  <c:v>3.2191000000000001</c:v>
                </c:pt>
                <c:pt idx="1160">
                  <c:v>3.2206000000000001</c:v>
                </c:pt>
                <c:pt idx="1161">
                  <c:v>3.2206000000000001</c:v>
                </c:pt>
                <c:pt idx="1162">
                  <c:v>3.2233000000000129</c:v>
                </c:pt>
                <c:pt idx="1163">
                  <c:v>3.2256999999999998</c:v>
                </c:pt>
                <c:pt idx="1164">
                  <c:v>3.2278000000000002</c:v>
                </c:pt>
                <c:pt idx="1165">
                  <c:v>3.2305999999999999</c:v>
                </c:pt>
                <c:pt idx="1166">
                  <c:v>3.2345000000000002</c:v>
                </c:pt>
                <c:pt idx="1167">
                  <c:v>3.2381000000000002</c:v>
                </c:pt>
                <c:pt idx="1168">
                  <c:v>3.2408000000000001</c:v>
                </c:pt>
                <c:pt idx="1169">
                  <c:v>3.2436000000000011</c:v>
                </c:pt>
                <c:pt idx="1170">
                  <c:v>3.2474000000000012</c:v>
                </c:pt>
                <c:pt idx="1171">
                  <c:v>3.2498999999999998</c:v>
                </c:pt>
                <c:pt idx="1172">
                  <c:v>3.2519999999999998</c:v>
                </c:pt>
                <c:pt idx="1173">
                  <c:v>3.2549999999999999</c:v>
                </c:pt>
                <c:pt idx="1174">
                  <c:v>3.2584</c:v>
                </c:pt>
                <c:pt idx="1175">
                  <c:v>3.2618999999999998</c:v>
                </c:pt>
                <c:pt idx="1176">
                  <c:v>3.2646999999999999</c:v>
                </c:pt>
                <c:pt idx="1177">
                  <c:v>3.2680000000000002</c:v>
                </c:pt>
                <c:pt idx="1178">
                  <c:v>3.2711000000000001</c:v>
                </c:pt>
                <c:pt idx="1179">
                  <c:v>3.2738999999999998</c:v>
                </c:pt>
                <c:pt idx="1180">
                  <c:v>3.2761999999999998</c:v>
                </c:pt>
                <c:pt idx="1181">
                  <c:v>3.2795999999999998</c:v>
                </c:pt>
                <c:pt idx="1182">
                  <c:v>3.2829999999999999</c:v>
                </c:pt>
                <c:pt idx="1183">
                  <c:v>3.2862</c:v>
                </c:pt>
                <c:pt idx="1184">
                  <c:v>3.2890000000000001</c:v>
                </c:pt>
                <c:pt idx="1185">
                  <c:v>3.2923</c:v>
                </c:pt>
                <c:pt idx="1186">
                  <c:v>3.2948</c:v>
                </c:pt>
                <c:pt idx="1187">
                  <c:v>3.2963999999999998</c:v>
                </c:pt>
                <c:pt idx="1188">
                  <c:v>3.2982999999999998</c:v>
                </c:pt>
                <c:pt idx="1189">
                  <c:v>3.3010999999999977</c:v>
                </c:pt>
                <c:pt idx="1190">
                  <c:v>3.3067999999999977</c:v>
                </c:pt>
                <c:pt idx="1191">
                  <c:v>3.3106999999999887</c:v>
                </c:pt>
                <c:pt idx="1192">
                  <c:v>3.3133999999999997</c:v>
                </c:pt>
                <c:pt idx="1193">
                  <c:v>3.3169999999999886</c:v>
                </c:pt>
                <c:pt idx="1194">
                  <c:v>3.32</c:v>
                </c:pt>
                <c:pt idx="1195">
                  <c:v>3.3231000000000002</c:v>
                </c:pt>
                <c:pt idx="1196">
                  <c:v>3.3257999999999988</c:v>
                </c:pt>
                <c:pt idx="1197">
                  <c:v>3.3292999999999977</c:v>
                </c:pt>
                <c:pt idx="1198">
                  <c:v>3.3328999999999827</c:v>
                </c:pt>
                <c:pt idx="1199">
                  <c:v>3.3359999999999967</c:v>
                </c:pt>
                <c:pt idx="1200">
                  <c:v>3.3387999999999987</c:v>
                </c:pt>
                <c:pt idx="1201">
                  <c:v>3.3424999999999967</c:v>
                </c:pt>
                <c:pt idx="1202">
                  <c:v>3.3451999999999997</c:v>
                </c:pt>
                <c:pt idx="1203">
                  <c:v>3.3477000000000001</c:v>
                </c:pt>
                <c:pt idx="1204">
                  <c:v>3.3505999999999987</c:v>
                </c:pt>
                <c:pt idx="1205">
                  <c:v>3.3538999999999977</c:v>
                </c:pt>
                <c:pt idx="1206">
                  <c:v>3.3574999999999977</c:v>
                </c:pt>
                <c:pt idx="1207">
                  <c:v>3.3607</c:v>
                </c:pt>
                <c:pt idx="1208">
                  <c:v>3.3635000000000002</c:v>
                </c:pt>
                <c:pt idx="1209">
                  <c:v>3.3671000000000002</c:v>
                </c:pt>
                <c:pt idx="1210">
                  <c:v>3.3699999999999997</c:v>
                </c:pt>
                <c:pt idx="1211">
                  <c:v>3.3724999999999858</c:v>
                </c:pt>
                <c:pt idx="1212">
                  <c:v>3.3754999999999886</c:v>
                </c:pt>
                <c:pt idx="1213">
                  <c:v>3.3793999999999977</c:v>
                </c:pt>
                <c:pt idx="1214">
                  <c:v>3.3827999999999987</c:v>
                </c:pt>
                <c:pt idx="1215">
                  <c:v>3.3855999999999997</c:v>
                </c:pt>
                <c:pt idx="1216">
                  <c:v>3.3885999999999998</c:v>
                </c:pt>
                <c:pt idx="1217">
                  <c:v>3.3920999999999859</c:v>
                </c:pt>
                <c:pt idx="1218">
                  <c:v>3.3953999999999978</c:v>
                </c:pt>
                <c:pt idx="1219">
                  <c:v>3.3989999999999987</c:v>
                </c:pt>
                <c:pt idx="1220">
                  <c:v>3.4059999999999997</c:v>
                </c:pt>
                <c:pt idx="1221">
                  <c:v>3.4106999999999967</c:v>
                </c:pt>
                <c:pt idx="1222">
                  <c:v>3.4121999999999977</c:v>
                </c:pt>
                <c:pt idx="1223">
                  <c:v>3.4135</c:v>
                </c:pt>
                <c:pt idx="1224">
                  <c:v>3.4141999999999997</c:v>
                </c:pt>
                <c:pt idx="1225">
                  <c:v>3.4173999999999998</c:v>
                </c:pt>
                <c:pt idx="1226">
                  <c:v>3.4197999999999977</c:v>
                </c:pt>
                <c:pt idx="1227">
                  <c:v>3.4222999999999977</c:v>
                </c:pt>
                <c:pt idx="1228">
                  <c:v>3.4255</c:v>
                </c:pt>
                <c:pt idx="1229">
                  <c:v>3.4291999999999998</c:v>
                </c:pt>
                <c:pt idx="1230">
                  <c:v>3.4326999999999859</c:v>
                </c:pt>
                <c:pt idx="1231">
                  <c:v>3.4353999999999987</c:v>
                </c:pt>
                <c:pt idx="1232">
                  <c:v>3.4388999999999967</c:v>
                </c:pt>
                <c:pt idx="1233">
                  <c:v>3.4419</c:v>
                </c:pt>
                <c:pt idx="1234">
                  <c:v>3.4441999999999999</c:v>
                </c:pt>
                <c:pt idx="1235">
                  <c:v>3.4466999999999977</c:v>
                </c:pt>
                <c:pt idx="1236">
                  <c:v>3.4499</c:v>
                </c:pt>
                <c:pt idx="1237">
                  <c:v>3.4535</c:v>
                </c:pt>
                <c:pt idx="1238">
                  <c:v>3.4568999999999859</c:v>
                </c:pt>
                <c:pt idx="1239">
                  <c:v>3.4597999999999987</c:v>
                </c:pt>
                <c:pt idx="1240">
                  <c:v>3.4636999999999998</c:v>
                </c:pt>
                <c:pt idx="1241">
                  <c:v>3.4666999999999977</c:v>
                </c:pt>
                <c:pt idx="1242">
                  <c:v>3.4697</c:v>
                </c:pt>
                <c:pt idx="1243">
                  <c:v>3.4721999999999977</c:v>
                </c:pt>
                <c:pt idx="1244">
                  <c:v>3.4758999999999967</c:v>
                </c:pt>
                <c:pt idx="1245">
                  <c:v>3.4794999999999967</c:v>
                </c:pt>
                <c:pt idx="1246">
                  <c:v>3.4826999999999977</c:v>
                </c:pt>
                <c:pt idx="1247">
                  <c:v>3.4855999999999998</c:v>
                </c:pt>
                <c:pt idx="1248">
                  <c:v>3.4889999999999999</c:v>
                </c:pt>
                <c:pt idx="1249">
                  <c:v>3.4911999999999987</c:v>
                </c:pt>
                <c:pt idx="1250">
                  <c:v>3.4931000000000001</c:v>
                </c:pt>
                <c:pt idx="1251">
                  <c:v>3.4955999999999987</c:v>
                </c:pt>
                <c:pt idx="1252">
                  <c:v>3.4994999999999967</c:v>
                </c:pt>
                <c:pt idx="1253">
                  <c:v>3.5040999999999998</c:v>
                </c:pt>
                <c:pt idx="1254">
                  <c:v>3.5070999999999999</c:v>
                </c:pt>
                <c:pt idx="1255">
                  <c:v>3.5101999999999998</c:v>
                </c:pt>
                <c:pt idx="1256">
                  <c:v>3.5137999999999998</c:v>
                </c:pt>
                <c:pt idx="1257">
                  <c:v>3.5167999999999977</c:v>
                </c:pt>
                <c:pt idx="1258">
                  <c:v>3.5190999999999977</c:v>
                </c:pt>
                <c:pt idx="1259">
                  <c:v>3.5221</c:v>
                </c:pt>
                <c:pt idx="1260">
                  <c:v>3.5259</c:v>
                </c:pt>
                <c:pt idx="1261">
                  <c:v>3.5293000000000001</c:v>
                </c:pt>
                <c:pt idx="1262">
                  <c:v>3.5322999999999967</c:v>
                </c:pt>
                <c:pt idx="1263">
                  <c:v>3.5353999999999997</c:v>
                </c:pt>
                <c:pt idx="1264">
                  <c:v>3.5387999999999997</c:v>
                </c:pt>
                <c:pt idx="1265">
                  <c:v>3.5413000000000001</c:v>
                </c:pt>
                <c:pt idx="1266">
                  <c:v>3.5434999999999999</c:v>
                </c:pt>
                <c:pt idx="1267">
                  <c:v>3.5465</c:v>
                </c:pt>
                <c:pt idx="1268">
                  <c:v>3.5499000000000001</c:v>
                </c:pt>
                <c:pt idx="1269">
                  <c:v>3.5535000000000001</c:v>
                </c:pt>
                <c:pt idx="1270">
                  <c:v>3.5562999999999967</c:v>
                </c:pt>
                <c:pt idx="1271">
                  <c:v>3.5596999999999968</c:v>
                </c:pt>
                <c:pt idx="1272">
                  <c:v>3.5632000000000001</c:v>
                </c:pt>
                <c:pt idx="1273">
                  <c:v>3.5663</c:v>
                </c:pt>
                <c:pt idx="1274">
                  <c:v>3.5688</c:v>
                </c:pt>
                <c:pt idx="1275">
                  <c:v>3.5726999999999967</c:v>
                </c:pt>
                <c:pt idx="1276">
                  <c:v>3.5761999999999987</c:v>
                </c:pt>
                <c:pt idx="1277">
                  <c:v>3.5796999999999977</c:v>
                </c:pt>
                <c:pt idx="1278">
                  <c:v>3.5825999999999998</c:v>
                </c:pt>
                <c:pt idx="1279">
                  <c:v>3.5863</c:v>
                </c:pt>
                <c:pt idx="1280">
                  <c:v>3.5893999999999999</c:v>
                </c:pt>
                <c:pt idx="1281">
                  <c:v>3.593</c:v>
                </c:pt>
                <c:pt idx="1282">
                  <c:v>3.5983999999999998</c:v>
                </c:pt>
                <c:pt idx="1283">
                  <c:v>3.6059999999999999</c:v>
                </c:pt>
                <c:pt idx="1284">
                  <c:v>3.6084000000000001</c:v>
                </c:pt>
                <c:pt idx="1285">
                  <c:v>3.609</c:v>
                </c:pt>
                <c:pt idx="1286">
                  <c:v>3.6113999999999997</c:v>
                </c:pt>
                <c:pt idx="1287">
                  <c:v>3.6119999999999997</c:v>
                </c:pt>
                <c:pt idx="1288">
                  <c:v>3.6153</c:v>
                </c:pt>
                <c:pt idx="1289">
                  <c:v>3.6177999999999999</c:v>
                </c:pt>
                <c:pt idx="1290">
                  <c:v>3.6206</c:v>
                </c:pt>
                <c:pt idx="1291">
                  <c:v>3.6242999999999999</c:v>
                </c:pt>
                <c:pt idx="1292">
                  <c:v>3.6280000000000001</c:v>
                </c:pt>
                <c:pt idx="1293">
                  <c:v>3.6313</c:v>
                </c:pt>
                <c:pt idx="1294">
                  <c:v>3.6343000000000001</c:v>
                </c:pt>
                <c:pt idx="1295">
                  <c:v>3.6379000000000001</c:v>
                </c:pt>
                <c:pt idx="1296">
                  <c:v>3.6408999999999998</c:v>
                </c:pt>
                <c:pt idx="1297">
                  <c:v>3.6432000000000002</c:v>
                </c:pt>
                <c:pt idx="1298">
                  <c:v>3.6459999999999999</c:v>
                </c:pt>
                <c:pt idx="1299">
                  <c:v>3.6494</c:v>
                </c:pt>
                <c:pt idx="1300">
                  <c:v>3.6530999999999998</c:v>
                </c:pt>
                <c:pt idx="1301">
                  <c:v>3.6562999999999977</c:v>
                </c:pt>
                <c:pt idx="1302">
                  <c:v>3.6595</c:v>
                </c:pt>
                <c:pt idx="1303">
                  <c:v>3.6631000000000129</c:v>
                </c:pt>
                <c:pt idx="1304">
                  <c:v>3.6663999999999999</c:v>
                </c:pt>
                <c:pt idx="1305">
                  <c:v>3.6688999999999998</c:v>
                </c:pt>
                <c:pt idx="1306">
                  <c:v>3.6720999999999977</c:v>
                </c:pt>
                <c:pt idx="1307">
                  <c:v>3.6760999999999977</c:v>
                </c:pt>
                <c:pt idx="1308">
                  <c:v>3.6795999999999998</c:v>
                </c:pt>
                <c:pt idx="1309">
                  <c:v>3.6825000000000001</c:v>
                </c:pt>
                <c:pt idx="1310">
                  <c:v>3.6850999999999998</c:v>
                </c:pt>
                <c:pt idx="1311">
                  <c:v>3.6859000000000002</c:v>
                </c:pt>
                <c:pt idx="1312">
                  <c:v>3.6886000000000001</c:v>
                </c:pt>
                <c:pt idx="1313">
                  <c:v>3.6907000000000001</c:v>
                </c:pt>
                <c:pt idx="1314">
                  <c:v>3.6932999999999998</c:v>
                </c:pt>
                <c:pt idx="1315">
                  <c:v>3.6993999999999998</c:v>
                </c:pt>
                <c:pt idx="1316">
                  <c:v>3.7044000000000001</c:v>
                </c:pt>
                <c:pt idx="1317">
                  <c:v>3.7072000000000012</c:v>
                </c:pt>
                <c:pt idx="1318">
                  <c:v>3.7107999999999999</c:v>
                </c:pt>
                <c:pt idx="1319">
                  <c:v>3.714</c:v>
                </c:pt>
                <c:pt idx="1320">
                  <c:v>3.7172000000000001</c:v>
                </c:pt>
                <c:pt idx="1321">
                  <c:v>3.7199</c:v>
                </c:pt>
                <c:pt idx="1322">
                  <c:v>3.7237000000000129</c:v>
                </c:pt>
                <c:pt idx="1323">
                  <c:v>3.7272000000000012</c:v>
                </c:pt>
                <c:pt idx="1324">
                  <c:v>3.7303999999999999</c:v>
                </c:pt>
                <c:pt idx="1325">
                  <c:v>3.7330999999999999</c:v>
                </c:pt>
                <c:pt idx="1326">
                  <c:v>3.7368999999999977</c:v>
                </c:pt>
                <c:pt idx="1327">
                  <c:v>3.7401000000000111</c:v>
                </c:pt>
                <c:pt idx="1328">
                  <c:v>3.7425000000000002</c:v>
                </c:pt>
                <c:pt idx="1329">
                  <c:v>3.7450999999999999</c:v>
                </c:pt>
                <c:pt idx="1330">
                  <c:v>3.7486999999999999</c:v>
                </c:pt>
                <c:pt idx="1331">
                  <c:v>3.7524999999999977</c:v>
                </c:pt>
                <c:pt idx="1332">
                  <c:v>3.7557</c:v>
                </c:pt>
                <c:pt idx="1333">
                  <c:v>3.7587999999999999</c:v>
                </c:pt>
                <c:pt idx="1334">
                  <c:v>3.7627999999999999</c:v>
                </c:pt>
                <c:pt idx="1335">
                  <c:v>3.7660999999999998</c:v>
                </c:pt>
                <c:pt idx="1336">
                  <c:v>3.7688999999999999</c:v>
                </c:pt>
                <c:pt idx="1337">
                  <c:v>3.7719</c:v>
                </c:pt>
                <c:pt idx="1338">
                  <c:v>3.7759</c:v>
                </c:pt>
                <c:pt idx="1339">
                  <c:v>3.7793999999999999</c:v>
                </c:pt>
                <c:pt idx="1340">
                  <c:v>3.7826</c:v>
                </c:pt>
                <c:pt idx="1341">
                  <c:v>3.7858000000000001</c:v>
                </c:pt>
                <c:pt idx="1342">
                  <c:v>3.7894000000000001</c:v>
                </c:pt>
                <c:pt idx="1343">
                  <c:v>3.7927999999999997</c:v>
                </c:pt>
                <c:pt idx="1344">
                  <c:v>3.7963999999999998</c:v>
                </c:pt>
                <c:pt idx="1345">
                  <c:v>3.8029999999999977</c:v>
                </c:pt>
                <c:pt idx="1346">
                  <c:v>3.8090999999999977</c:v>
                </c:pt>
                <c:pt idx="1347">
                  <c:v>3.8101999999999987</c:v>
                </c:pt>
                <c:pt idx="1348">
                  <c:v>3.8125999999999967</c:v>
                </c:pt>
                <c:pt idx="1349">
                  <c:v>3.8143999999999987</c:v>
                </c:pt>
                <c:pt idx="1350">
                  <c:v>3.8164999999999836</c:v>
                </c:pt>
                <c:pt idx="1351">
                  <c:v>3.8191999999999977</c:v>
                </c:pt>
                <c:pt idx="1352">
                  <c:v>3.8217999999999988</c:v>
                </c:pt>
                <c:pt idx="1353">
                  <c:v>3.8251999999999997</c:v>
                </c:pt>
                <c:pt idx="1354">
                  <c:v>3.8287999999999998</c:v>
                </c:pt>
                <c:pt idx="1355">
                  <c:v>3.8322999999999858</c:v>
                </c:pt>
                <c:pt idx="1356">
                  <c:v>3.8352999999999882</c:v>
                </c:pt>
                <c:pt idx="1357">
                  <c:v>3.8388999999999927</c:v>
                </c:pt>
                <c:pt idx="1358">
                  <c:v>3.8422999999999967</c:v>
                </c:pt>
                <c:pt idx="1359">
                  <c:v>3.8449999999999998</c:v>
                </c:pt>
                <c:pt idx="1360">
                  <c:v>3.8475000000000001</c:v>
                </c:pt>
                <c:pt idx="1361">
                  <c:v>3.8509999999999978</c:v>
                </c:pt>
                <c:pt idx="1362">
                  <c:v>3.8546999999999967</c:v>
                </c:pt>
                <c:pt idx="1363">
                  <c:v>3.8585999999999987</c:v>
                </c:pt>
                <c:pt idx="1364">
                  <c:v>3.8614999999999977</c:v>
                </c:pt>
                <c:pt idx="1365">
                  <c:v>3.8649</c:v>
                </c:pt>
                <c:pt idx="1366">
                  <c:v>3.8683999999999998</c:v>
                </c:pt>
                <c:pt idx="1367">
                  <c:v>3.8713999999999977</c:v>
                </c:pt>
                <c:pt idx="1368">
                  <c:v>3.8740999999999977</c:v>
                </c:pt>
                <c:pt idx="1369">
                  <c:v>3.8780999999999977</c:v>
                </c:pt>
                <c:pt idx="1370">
                  <c:v>3.8818999999999977</c:v>
                </c:pt>
                <c:pt idx="1371">
                  <c:v>3.8853999999999997</c:v>
                </c:pt>
                <c:pt idx="1372">
                  <c:v>3.8883000000000001</c:v>
                </c:pt>
                <c:pt idx="1373">
                  <c:v>3.8920999999999859</c:v>
                </c:pt>
                <c:pt idx="1374">
                  <c:v>3.8945999999999987</c:v>
                </c:pt>
                <c:pt idx="1375">
                  <c:v>3.8967999999999967</c:v>
                </c:pt>
                <c:pt idx="1376">
                  <c:v>3.8993999999999978</c:v>
                </c:pt>
                <c:pt idx="1377">
                  <c:v>3.9035000000000002</c:v>
                </c:pt>
                <c:pt idx="1378">
                  <c:v>3.9097</c:v>
                </c:pt>
                <c:pt idx="1379">
                  <c:v>3.9133</c:v>
                </c:pt>
                <c:pt idx="1380">
                  <c:v>3.9163999999999977</c:v>
                </c:pt>
                <c:pt idx="1381">
                  <c:v>3.9201999999999999</c:v>
                </c:pt>
                <c:pt idx="1382">
                  <c:v>3.9234999999999998</c:v>
                </c:pt>
                <c:pt idx="1383">
                  <c:v>3.9261999999999997</c:v>
                </c:pt>
                <c:pt idx="1384">
                  <c:v>3.9291</c:v>
                </c:pt>
                <c:pt idx="1385">
                  <c:v>3.9328999999999859</c:v>
                </c:pt>
                <c:pt idx="1386">
                  <c:v>3.9362999999999868</c:v>
                </c:pt>
                <c:pt idx="1387">
                  <c:v>3.9391999999999987</c:v>
                </c:pt>
                <c:pt idx="1388">
                  <c:v>3.9422999999999977</c:v>
                </c:pt>
                <c:pt idx="1389">
                  <c:v>3.9457</c:v>
                </c:pt>
                <c:pt idx="1390">
                  <c:v>3.9481000000000002</c:v>
                </c:pt>
                <c:pt idx="1391">
                  <c:v>3.9500999999999977</c:v>
                </c:pt>
                <c:pt idx="1392">
                  <c:v>3.9531000000000001</c:v>
                </c:pt>
                <c:pt idx="1393">
                  <c:v>3.9565999999999977</c:v>
                </c:pt>
                <c:pt idx="1394">
                  <c:v>3.9601000000000002</c:v>
                </c:pt>
                <c:pt idx="1395">
                  <c:v>3.9628999999999968</c:v>
                </c:pt>
                <c:pt idx="1396">
                  <c:v>3.9659</c:v>
                </c:pt>
                <c:pt idx="1397">
                  <c:v>3.9691999999999998</c:v>
                </c:pt>
                <c:pt idx="1398">
                  <c:v>3.9720999999999886</c:v>
                </c:pt>
                <c:pt idx="1399">
                  <c:v>3.9742999999999977</c:v>
                </c:pt>
                <c:pt idx="1400">
                  <c:v>3.9777</c:v>
                </c:pt>
                <c:pt idx="1401">
                  <c:v>3.9813000000000001</c:v>
                </c:pt>
                <c:pt idx="1402">
                  <c:v>3.9845999999999999</c:v>
                </c:pt>
                <c:pt idx="1403">
                  <c:v>3.9872999999999998</c:v>
                </c:pt>
                <c:pt idx="1404">
                  <c:v>3.9906999999999977</c:v>
                </c:pt>
                <c:pt idx="1405">
                  <c:v>3.9939</c:v>
                </c:pt>
                <c:pt idx="1406">
                  <c:v>3.9971000000000001</c:v>
                </c:pt>
                <c:pt idx="1407">
                  <c:v>4.0015000000000001</c:v>
                </c:pt>
                <c:pt idx="1408">
                  <c:v>4.0090000000000003</c:v>
                </c:pt>
                <c:pt idx="1409">
                  <c:v>4.0120999999999976</c:v>
                </c:pt>
                <c:pt idx="1410">
                  <c:v>4.0138999999999996</c:v>
                </c:pt>
                <c:pt idx="1411">
                  <c:v>4.0147999999999975</c:v>
                </c:pt>
                <c:pt idx="1412">
                  <c:v>4.0166000000000004</c:v>
                </c:pt>
                <c:pt idx="1413">
                  <c:v>4.0183999999999997</c:v>
                </c:pt>
                <c:pt idx="1414">
                  <c:v>4.0209999999999955</c:v>
                </c:pt>
                <c:pt idx="1415">
                  <c:v>4.0232999999999999</c:v>
                </c:pt>
                <c:pt idx="1416">
                  <c:v>4.0267999999999997</c:v>
                </c:pt>
                <c:pt idx="1417">
                  <c:v>4.0301</c:v>
                </c:pt>
                <c:pt idx="1418">
                  <c:v>4.0334000000000003</c:v>
                </c:pt>
                <c:pt idx="1419">
                  <c:v>4.0362000000000124</c:v>
                </c:pt>
                <c:pt idx="1420">
                  <c:v>4.0397000000000034</c:v>
                </c:pt>
                <c:pt idx="1421">
                  <c:v>4.0422000000000002</c:v>
                </c:pt>
                <c:pt idx="1422">
                  <c:v>4.0442999999999998</c:v>
                </c:pt>
                <c:pt idx="1423">
                  <c:v>4.0469999999999997</c:v>
                </c:pt>
                <c:pt idx="1424">
                  <c:v>4.0503</c:v>
                </c:pt>
                <c:pt idx="1425">
                  <c:v>4.0537999999999998</c:v>
                </c:pt>
                <c:pt idx="1426">
                  <c:v>4.0568999999999997</c:v>
                </c:pt>
                <c:pt idx="1427">
                  <c:v>4.0595999999999997</c:v>
                </c:pt>
                <c:pt idx="1428">
                  <c:v>4.0630999999999995</c:v>
                </c:pt>
                <c:pt idx="1429">
                  <c:v>4.0659999999999945</c:v>
                </c:pt>
                <c:pt idx="1430">
                  <c:v>4.0686</c:v>
                </c:pt>
                <c:pt idx="1431">
                  <c:v>4.0714000000000024</c:v>
                </c:pt>
                <c:pt idx="1432">
                  <c:v>4.0751999999999997</c:v>
                </c:pt>
                <c:pt idx="1433">
                  <c:v>4.0785999999999998</c:v>
                </c:pt>
                <c:pt idx="1434">
                  <c:v>4.0813000000000024</c:v>
                </c:pt>
                <c:pt idx="1435">
                  <c:v>4.0843999999999996</c:v>
                </c:pt>
                <c:pt idx="1436">
                  <c:v>4.0869</c:v>
                </c:pt>
                <c:pt idx="1437">
                  <c:v>4.0884</c:v>
                </c:pt>
                <c:pt idx="1438">
                  <c:v>4.0900999999999996</c:v>
                </c:pt>
                <c:pt idx="1439">
                  <c:v>4.0924999999999985</c:v>
                </c:pt>
                <c:pt idx="1440">
                  <c:v>4.0979999999999945</c:v>
                </c:pt>
                <c:pt idx="1441">
                  <c:v>4.1023999999999985</c:v>
                </c:pt>
                <c:pt idx="1442">
                  <c:v>4.1052</c:v>
                </c:pt>
                <c:pt idx="1443">
                  <c:v>4.1083999999999996</c:v>
                </c:pt>
                <c:pt idx="1444">
                  <c:v>4.1116000000000001</c:v>
                </c:pt>
                <c:pt idx="1445">
                  <c:v>4.1143999999999945</c:v>
                </c:pt>
                <c:pt idx="1446">
                  <c:v>4.1168999999999976</c:v>
                </c:pt>
                <c:pt idx="1447">
                  <c:v>4.1201999999999845</c:v>
                </c:pt>
                <c:pt idx="1448">
                  <c:v>4.1237999999999975</c:v>
                </c:pt>
                <c:pt idx="1449">
                  <c:v>4.1268999999999965</c:v>
                </c:pt>
                <c:pt idx="1450">
                  <c:v>4.1296999999999997</c:v>
                </c:pt>
                <c:pt idx="1451">
                  <c:v>4.133</c:v>
                </c:pt>
                <c:pt idx="1452">
                  <c:v>4.1360000000000001</c:v>
                </c:pt>
                <c:pt idx="1453">
                  <c:v>4.1383999999999999</c:v>
                </c:pt>
                <c:pt idx="1454">
                  <c:v>4.1408999999999985</c:v>
                </c:pt>
                <c:pt idx="1455">
                  <c:v>4.1439999999999975</c:v>
                </c:pt>
                <c:pt idx="1456">
                  <c:v>4.1473999999999975</c:v>
                </c:pt>
                <c:pt idx="1457">
                  <c:v>4.1502999999999997</c:v>
                </c:pt>
                <c:pt idx="1458">
                  <c:v>4.1528999999999945</c:v>
                </c:pt>
                <c:pt idx="1459">
                  <c:v>4.1564999999999985</c:v>
                </c:pt>
                <c:pt idx="1460">
                  <c:v>4.1593999999999998</c:v>
                </c:pt>
                <c:pt idx="1461">
                  <c:v>4.1618999999999975</c:v>
                </c:pt>
                <c:pt idx="1462">
                  <c:v>4.1642999999999946</c:v>
                </c:pt>
                <c:pt idx="1463">
                  <c:v>4.1619999999999955</c:v>
                </c:pt>
                <c:pt idx="1464">
                  <c:v>4.1645999999999708</c:v>
                </c:pt>
                <c:pt idx="1465">
                  <c:v>4.1672999999999965</c:v>
                </c:pt>
                <c:pt idx="1466">
                  <c:v>4.1696999999999997</c:v>
                </c:pt>
                <c:pt idx="1467">
                  <c:v>4.1730999999999998</c:v>
                </c:pt>
                <c:pt idx="1468">
                  <c:v>4.1757999999999997</c:v>
                </c:pt>
                <c:pt idx="1469">
                  <c:v>4.1793000000000013</c:v>
                </c:pt>
                <c:pt idx="1470">
                  <c:v>4.1853999999999996</c:v>
                </c:pt>
                <c:pt idx="1471">
                  <c:v>4.1912000000000003</c:v>
                </c:pt>
                <c:pt idx="1472">
                  <c:v>4.1928999999999945</c:v>
                </c:pt>
                <c:pt idx="1473">
                  <c:v>4.1934999999999985</c:v>
                </c:pt>
                <c:pt idx="1474">
                  <c:v>4.1953999999999985</c:v>
                </c:pt>
                <c:pt idx="1475">
                  <c:v>4.1971999999999845</c:v>
                </c:pt>
                <c:pt idx="1476">
                  <c:v>4.1994999999999996</c:v>
                </c:pt>
                <c:pt idx="1477">
                  <c:v>4.2016000000000124</c:v>
                </c:pt>
                <c:pt idx="1478">
                  <c:v>4.2043999999999997</c:v>
                </c:pt>
                <c:pt idx="1479">
                  <c:v>4.2077</c:v>
                </c:pt>
                <c:pt idx="1480">
                  <c:v>4.2111000000000001</c:v>
                </c:pt>
                <c:pt idx="1481">
                  <c:v>4.2137000000000002</c:v>
                </c:pt>
                <c:pt idx="1482">
                  <c:v>4.2167000000000003</c:v>
                </c:pt>
                <c:pt idx="1483">
                  <c:v>4.2199</c:v>
                </c:pt>
                <c:pt idx="1484">
                  <c:v>4.2219999999999995</c:v>
                </c:pt>
                <c:pt idx="1485">
                  <c:v>4.2240999999999955</c:v>
                </c:pt>
                <c:pt idx="1486">
                  <c:v>4.2270999999999965</c:v>
                </c:pt>
                <c:pt idx="1487">
                  <c:v>4.2304000000000004</c:v>
                </c:pt>
                <c:pt idx="1488">
                  <c:v>4.2339000000000002</c:v>
                </c:pt>
                <c:pt idx="1489">
                  <c:v>4.2367000000000123</c:v>
                </c:pt>
                <c:pt idx="1490">
                  <c:v>4.2401</c:v>
                </c:pt>
                <c:pt idx="1491">
                  <c:v>4.2431000000000001</c:v>
                </c:pt>
                <c:pt idx="1492">
                  <c:v>4.2457000000000003</c:v>
                </c:pt>
                <c:pt idx="1493">
                  <c:v>4.2480000000000002</c:v>
                </c:pt>
                <c:pt idx="1494">
                  <c:v>4.2515999999999998</c:v>
                </c:pt>
                <c:pt idx="1495">
                  <c:v>4.2549999999999955</c:v>
                </c:pt>
                <c:pt idx="1496">
                  <c:v>4.2580999999999998</c:v>
                </c:pt>
                <c:pt idx="1497">
                  <c:v>4.2604999999999995</c:v>
                </c:pt>
                <c:pt idx="1498">
                  <c:v>4.2638999999999996</c:v>
                </c:pt>
                <c:pt idx="1499">
                  <c:v>4.266</c:v>
                </c:pt>
                <c:pt idx="1500">
                  <c:v>4.2677999999999985</c:v>
                </c:pt>
                <c:pt idx="1501">
                  <c:v>4.2698</c:v>
                </c:pt>
                <c:pt idx="1502">
                  <c:v>4.2734000000000014</c:v>
                </c:pt>
                <c:pt idx="1503">
                  <c:v>4.2778999999999998</c:v>
                </c:pt>
                <c:pt idx="1504">
                  <c:v>4.2809999999999997</c:v>
                </c:pt>
                <c:pt idx="1505">
                  <c:v>4.2835999999999999</c:v>
                </c:pt>
                <c:pt idx="1506">
                  <c:v>4.2870999999999997</c:v>
                </c:pt>
                <c:pt idx="1507">
                  <c:v>4.2900999999999998</c:v>
                </c:pt>
                <c:pt idx="1508">
                  <c:v>4.2926000000000002</c:v>
                </c:pt>
                <c:pt idx="1509">
                  <c:v>4.2953000000000001</c:v>
                </c:pt>
                <c:pt idx="1510">
                  <c:v>4.2988999999999997</c:v>
                </c:pt>
                <c:pt idx="1511">
                  <c:v>4.3020999999999985</c:v>
                </c:pt>
                <c:pt idx="1512">
                  <c:v>4.3052000000000001</c:v>
                </c:pt>
                <c:pt idx="1513">
                  <c:v>4.3078999999999965</c:v>
                </c:pt>
                <c:pt idx="1514">
                  <c:v>4.3113000000000001</c:v>
                </c:pt>
                <c:pt idx="1515">
                  <c:v>4.3136000000000001</c:v>
                </c:pt>
                <c:pt idx="1516">
                  <c:v>4.3157999999999985</c:v>
                </c:pt>
                <c:pt idx="1517">
                  <c:v>4.3186</c:v>
                </c:pt>
                <c:pt idx="1518">
                  <c:v>4.3218999999999985</c:v>
                </c:pt>
                <c:pt idx="1519">
                  <c:v>4.3252999999999995</c:v>
                </c:pt>
                <c:pt idx="1520">
                  <c:v>4.3280999999999965</c:v>
                </c:pt>
                <c:pt idx="1521">
                  <c:v>4.3310000000000004</c:v>
                </c:pt>
                <c:pt idx="1522">
                  <c:v>4.3346999999999998</c:v>
                </c:pt>
                <c:pt idx="1523">
                  <c:v>4.3374999999999995</c:v>
                </c:pt>
                <c:pt idx="1524">
                  <c:v>4.3398000000000003</c:v>
                </c:pt>
                <c:pt idx="1525">
                  <c:v>4.3430999999999997</c:v>
                </c:pt>
                <c:pt idx="1526">
                  <c:v>4.3468</c:v>
                </c:pt>
                <c:pt idx="1527">
                  <c:v>4.3498000000000001</c:v>
                </c:pt>
                <c:pt idx="1528">
                  <c:v>4.3523999999999985</c:v>
                </c:pt>
                <c:pt idx="1529">
                  <c:v>4.3558999999999966</c:v>
                </c:pt>
                <c:pt idx="1530">
                  <c:v>4.359</c:v>
                </c:pt>
                <c:pt idx="1531">
                  <c:v>4.3620999999999945</c:v>
                </c:pt>
                <c:pt idx="1532">
                  <c:v>4.3664999999999985</c:v>
                </c:pt>
                <c:pt idx="1533">
                  <c:v>4.3738999999999999</c:v>
                </c:pt>
                <c:pt idx="1534">
                  <c:v>4.3758999999999997</c:v>
                </c:pt>
                <c:pt idx="1535">
                  <c:v>4.3776000000000002</c:v>
                </c:pt>
                <c:pt idx="1536">
                  <c:v>4.3788999999999998</c:v>
                </c:pt>
                <c:pt idx="1537">
                  <c:v>4.3808999999999996</c:v>
                </c:pt>
                <c:pt idx="1538">
                  <c:v>4.3833000000000002</c:v>
                </c:pt>
                <c:pt idx="1539">
                  <c:v>4.3856000000000002</c:v>
                </c:pt>
                <c:pt idx="1540">
                  <c:v>4.3878999999999975</c:v>
                </c:pt>
                <c:pt idx="1541">
                  <c:v>4.3914999999999997</c:v>
                </c:pt>
                <c:pt idx="1542">
                  <c:v>4.3948999999999945</c:v>
                </c:pt>
                <c:pt idx="1543">
                  <c:v>4.3979999999999855</c:v>
                </c:pt>
                <c:pt idx="1544">
                  <c:v>4.4005000000000001</c:v>
                </c:pt>
                <c:pt idx="1545">
                  <c:v>4.4040999999999997</c:v>
                </c:pt>
                <c:pt idx="1546">
                  <c:v>4.4066000000000134</c:v>
                </c:pt>
                <c:pt idx="1547">
                  <c:v>4.4088000000000003</c:v>
                </c:pt>
                <c:pt idx="1548">
                  <c:v>4.4113000000000024</c:v>
                </c:pt>
                <c:pt idx="1549">
                  <c:v>4.4147999999999996</c:v>
                </c:pt>
                <c:pt idx="1550">
                  <c:v>4.4184000000000001</c:v>
                </c:pt>
                <c:pt idx="1551">
                  <c:v>4.4214000000000002</c:v>
                </c:pt>
                <c:pt idx="1552">
                  <c:v>4.4241999999999955</c:v>
                </c:pt>
                <c:pt idx="1553">
                  <c:v>4.4276999999999997</c:v>
                </c:pt>
                <c:pt idx="1554">
                  <c:v>4.4306000000000134</c:v>
                </c:pt>
                <c:pt idx="1555">
                  <c:v>4.4331000000000014</c:v>
                </c:pt>
                <c:pt idx="1556">
                  <c:v>4.4362000000000297</c:v>
                </c:pt>
                <c:pt idx="1557">
                  <c:v>4.4397000000000242</c:v>
                </c:pt>
                <c:pt idx="1558">
                  <c:v>4.4431000000000003</c:v>
                </c:pt>
                <c:pt idx="1559">
                  <c:v>4.4451000000000001</c:v>
                </c:pt>
                <c:pt idx="1560">
                  <c:v>4.4455999999999998</c:v>
                </c:pt>
                <c:pt idx="1561">
                  <c:v>4.4473000000000003</c:v>
                </c:pt>
                <c:pt idx="1562">
                  <c:v>4.4489000000000001</c:v>
                </c:pt>
                <c:pt idx="1563">
                  <c:v>4.4504999999999999</c:v>
                </c:pt>
                <c:pt idx="1564">
                  <c:v>4.4528999999999996</c:v>
                </c:pt>
                <c:pt idx="1565">
                  <c:v>4.4596000000000124</c:v>
                </c:pt>
                <c:pt idx="1566">
                  <c:v>4.4658999999999995</c:v>
                </c:pt>
                <c:pt idx="1567">
                  <c:v>4.4687000000000001</c:v>
                </c:pt>
                <c:pt idx="1568">
                  <c:v>4.4721000000000002</c:v>
                </c:pt>
                <c:pt idx="1569">
                  <c:v>4.4752000000000134</c:v>
                </c:pt>
                <c:pt idx="1570">
                  <c:v>4.4781000000000004</c:v>
                </c:pt>
                <c:pt idx="1571">
                  <c:v>4.4804000000000004</c:v>
                </c:pt>
                <c:pt idx="1572">
                  <c:v>4.4839000000000002</c:v>
                </c:pt>
                <c:pt idx="1573">
                  <c:v>4.4873000000000003</c:v>
                </c:pt>
                <c:pt idx="1574">
                  <c:v>4.4904000000000002</c:v>
                </c:pt>
                <c:pt idx="1575">
                  <c:v>4.4931000000000001</c:v>
                </c:pt>
                <c:pt idx="1576">
                  <c:v>4.4965000000000002</c:v>
                </c:pt>
                <c:pt idx="1577">
                  <c:v>4.4992000000000134</c:v>
                </c:pt>
                <c:pt idx="1578">
                  <c:v>4.5014000000000003</c:v>
                </c:pt>
                <c:pt idx="1579">
                  <c:v>4.5040999999999976</c:v>
                </c:pt>
                <c:pt idx="1580">
                  <c:v>4.5072999999999999</c:v>
                </c:pt>
                <c:pt idx="1581">
                  <c:v>4.5107999999999997</c:v>
                </c:pt>
                <c:pt idx="1582">
                  <c:v>4.5138999999999996</c:v>
                </c:pt>
                <c:pt idx="1583">
                  <c:v>4.5164999999999997</c:v>
                </c:pt>
                <c:pt idx="1584">
                  <c:v>4.5199999999999996</c:v>
                </c:pt>
                <c:pt idx="1585">
                  <c:v>4.5228999999999955</c:v>
                </c:pt>
                <c:pt idx="1586">
                  <c:v>4.5252999999999997</c:v>
                </c:pt>
                <c:pt idx="1587">
                  <c:v>4.5280999999999985</c:v>
                </c:pt>
                <c:pt idx="1588">
                  <c:v>4.5317000000000034</c:v>
                </c:pt>
                <c:pt idx="1589">
                  <c:v>4.5350000000000001</c:v>
                </c:pt>
                <c:pt idx="1590">
                  <c:v>4.5381999999999998</c:v>
                </c:pt>
                <c:pt idx="1591">
                  <c:v>4.5407999999999999</c:v>
                </c:pt>
                <c:pt idx="1592">
                  <c:v>4.5443999999999996</c:v>
                </c:pt>
                <c:pt idx="1593">
                  <c:v>4.5473999999999997</c:v>
                </c:pt>
                <c:pt idx="1594">
                  <c:v>4.5510999999999999</c:v>
                </c:pt>
                <c:pt idx="1595">
                  <c:v>4.5577999999999985</c:v>
                </c:pt>
                <c:pt idx="1596">
                  <c:v>4.5624999999999956</c:v>
                </c:pt>
                <c:pt idx="1597">
                  <c:v>4.5646999999999975</c:v>
                </c:pt>
                <c:pt idx="1598">
                  <c:v>4.5658999999999965</c:v>
                </c:pt>
                <c:pt idx="1599">
                  <c:v>4.5666000000000002</c:v>
                </c:pt>
                <c:pt idx="1600">
                  <c:v>4.5692000000000004</c:v>
                </c:pt>
                <c:pt idx="1601">
                  <c:v>4.5715000000000003</c:v>
                </c:pt>
                <c:pt idx="1602">
                  <c:v>4.5737000000000014</c:v>
                </c:pt>
                <c:pt idx="1603">
                  <c:v>4.5767000000000024</c:v>
                </c:pt>
                <c:pt idx="1604">
                  <c:v>4.5803000000000003</c:v>
                </c:pt>
                <c:pt idx="1605">
                  <c:v>4.5837000000000003</c:v>
                </c:pt>
                <c:pt idx="1606">
                  <c:v>4.5860000000000003</c:v>
                </c:pt>
                <c:pt idx="1607">
                  <c:v>4.5893000000000024</c:v>
                </c:pt>
                <c:pt idx="1608">
                  <c:v>4.5924999999999985</c:v>
                </c:pt>
                <c:pt idx="1609">
                  <c:v>4.5945999999999945</c:v>
                </c:pt>
                <c:pt idx="1610">
                  <c:v>4.5968</c:v>
                </c:pt>
                <c:pt idx="1611">
                  <c:v>4.5997000000000003</c:v>
                </c:pt>
                <c:pt idx="1612">
                  <c:v>4.6029999999999855</c:v>
                </c:pt>
                <c:pt idx="1613">
                  <c:v>4.6063000000000001</c:v>
                </c:pt>
                <c:pt idx="1614">
                  <c:v>4.6088999999999976</c:v>
                </c:pt>
                <c:pt idx="1615">
                  <c:v>4.6122999999999985</c:v>
                </c:pt>
                <c:pt idx="1616">
                  <c:v>4.6152999999999995</c:v>
                </c:pt>
                <c:pt idx="1617">
                  <c:v>4.6179999999999755</c:v>
                </c:pt>
                <c:pt idx="1618">
                  <c:v>4.6203999999999965</c:v>
                </c:pt>
                <c:pt idx="1619">
                  <c:v>4.6239999999999855</c:v>
                </c:pt>
                <c:pt idx="1620">
                  <c:v>4.6274999999999764</c:v>
                </c:pt>
                <c:pt idx="1621">
                  <c:v>4.6304999999999996</c:v>
                </c:pt>
                <c:pt idx="1622">
                  <c:v>4.6330999999999998</c:v>
                </c:pt>
                <c:pt idx="1623">
                  <c:v>4.6367000000000003</c:v>
                </c:pt>
                <c:pt idx="1624">
                  <c:v>4.6390000000000002</c:v>
                </c:pt>
                <c:pt idx="1625">
                  <c:v>4.641</c:v>
                </c:pt>
                <c:pt idx="1626">
                  <c:v>4.6430999999999996</c:v>
                </c:pt>
                <c:pt idx="1627">
                  <c:v>4.6464999999999996</c:v>
                </c:pt>
                <c:pt idx="1628">
                  <c:v>4.6508999999999965</c:v>
                </c:pt>
                <c:pt idx="1629">
                  <c:v>4.6539999999999955</c:v>
                </c:pt>
                <c:pt idx="1630">
                  <c:v>4.6568999999999985</c:v>
                </c:pt>
                <c:pt idx="1631">
                  <c:v>4.6604999999999945</c:v>
                </c:pt>
                <c:pt idx="1632">
                  <c:v>4.6631999999999945</c:v>
                </c:pt>
                <c:pt idx="1633">
                  <c:v>4.6656999999999975</c:v>
                </c:pt>
                <c:pt idx="1634">
                  <c:v>4.6685999999999845</c:v>
                </c:pt>
                <c:pt idx="1635">
                  <c:v>4.6722000000000001</c:v>
                </c:pt>
                <c:pt idx="1636">
                  <c:v>4.6756000000000002</c:v>
                </c:pt>
                <c:pt idx="1637">
                  <c:v>4.6783000000000001</c:v>
                </c:pt>
                <c:pt idx="1638">
                  <c:v>4.6813000000000002</c:v>
                </c:pt>
                <c:pt idx="1639">
                  <c:v>4.6846999999999985</c:v>
                </c:pt>
                <c:pt idx="1640">
                  <c:v>4.6870999999999965</c:v>
                </c:pt>
                <c:pt idx="1641">
                  <c:v>4.6891999999999996</c:v>
                </c:pt>
                <c:pt idx="1642">
                  <c:v>4.6920999999999955</c:v>
                </c:pt>
                <c:pt idx="1643">
                  <c:v>4.6955999999999865</c:v>
                </c:pt>
                <c:pt idx="1644">
                  <c:v>4.6987999999999985</c:v>
                </c:pt>
                <c:pt idx="1645">
                  <c:v>4.7017000000000024</c:v>
                </c:pt>
                <c:pt idx="1646">
                  <c:v>4.7048999999999985</c:v>
                </c:pt>
                <c:pt idx="1647">
                  <c:v>4.7080000000000002</c:v>
                </c:pt>
                <c:pt idx="1648">
                  <c:v>4.7107000000000001</c:v>
                </c:pt>
                <c:pt idx="1649">
                  <c:v>4.7128999999999985</c:v>
                </c:pt>
                <c:pt idx="1650">
                  <c:v>4.7163000000000004</c:v>
                </c:pt>
                <c:pt idx="1651">
                  <c:v>4.7199</c:v>
                </c:pt>
                <c:pt idx="1652">
                  <c:v>4.7232000000000003</c:v>
                </c:pt>
                <c:pt idx="1653">
                  <c:v>4.7258999999999975</c:v>
                </c:pt>
                <c:pt idx="1654">
                  <c:v>4.7294999999999998</c:v>
                </c:pt>
                <c:pt idx="1655">
                  <c:v>4.7324000000000002</c:v>
                </c:pt>
                <c:pt idx="1656">
                  <c:v>4.7355999999999998</c:v>
                </c:pt>
                <c:pt idx="1657">
                  <c:v>4.7403000000000004</c:v>
                </c:pt>
                <c:pt idx="1658">
                  <c:v>4.7477999999999998</c:v>
                </c:pt>
                <c:pt idx="1659">
                  <c:v>4.7504999999999997</c:v>
                </c:pt>
                <c:pt idx="1660">
                  <c:v>4.7519</c:v>
                </c:pt>
                <c:pt idx="1661">
                  <c:v>4.7531999999999996</c:v>
                </c:pt>
                <c:pt idx="1662">
                  <c:v>4.7547999999999995</c:v>
                </c:pt>
                <c:pt idx="1663">
                  <c:v>4.7569999999999997</c:v>
                </c:pt>
                <c:pt idx="1664">
                  <c:v>4.7591000000000001</c:v>
                </c:pt>
                <c:pt idx="1665">
                  <c:v>4.7617000000000003</c:v>
                </c:pt>
                <c:pt idx="1666">
                  <c:v>4.7650999999999986</c:v>
                </c:pt>
                <c:pt idx="1667">
                  <c:v>4.7657999999999996</c:v>
                </c:pt>
                <c:pt idx="1668">
                  <c:v>4.7657999999999996</c:v>
                </c:pt>
                <c:pt idx="1669">
                  <c:v>4.7657999999999996</c:v>
                </c:pt>
                <c:pt idx="1670">
                  <c:v>4.7657999999999996</c:v>
                </c:pt>
                <c:pt idx="1671">
                  <c:v>4.7657999999999996</c:v>
                </c:pt>
                <c:pt idx="1672">
                  <c:v>4.7657999999999996</c:v>
                </c:pt>
                <c:pt idx="1673">
                  <c:v>4.7657999999999996</c:v>
                </c:pt>
                <c:pt idx="1674">
                  <c:v>4.7657999999999996</c:v>
                </c:pt>
                <c:pt idx="1675">
                  <c:v>4.7657999999999996</c:v>
                </c:pt>
                <c:pt idx="1676">
                  <c:v>4.7657999999999996</c:v>
                </c:pt>
                <c:pt idx="1677">
                  <c:v>4.7657999999999996</c:v>
                </c:pt>
                <c:pt idx="1678">
                  <c:v>4.7657999999999996</c:v>
                </c:pt>
                <c:pt idx="1679">
                  <c:v>4.7657999999999996</c:v>
                </c:pt>
                <c:pt idx="1680">
                  <c:v>4.7657999999999996</c:v>
                </c:pt>
              </c:numCache>
            </c:numRef>
          </c:xVal>
          <c:yVal>
            <c:numRef>
              <c:f>'C:\Users\RETUser4\AppData\Local\Temp\Tension\[et12.xls]eanhten8'!$M$3:$M$1683</c:f>
              <c:numCache>
                <c:formatCode>General</c:formatCode>
                <c:ptCount val="1681"/>
                <c:pt idx="0">
                  <c:v>0</c:v>
                </c:pt>
                <c:pt idx="1">
                  <c:v>7.4983084992805565E-2</c:v>
                </c:pt>
                <c:pt idx="2">
                  <c:v>0.22493645267604406</c:v>
                </c:pt>
                <c:pt idx="3">
                  <c:v>0.29990673536647888</c:v>
                </c:pt>
                <c:pt idx="4">
                  <c:v>0.67478375342339214</c:v>
                </c:pt>
                <c:pt idx="5">
                  <c:v>0.67478375342339214</c:v>
                </c:pt>
                <c:pt idx="6">
                  <c:v>0.67478375342339214</c:v>
                </c:pt>
                <c:pt idx="7">
                  <c:v>0.8247243188042519</c:v>
                </c:pt>
                <c:pt idx="8">
                  <c:v>0.67478375342339214</c:v>
                </c:pt>
                <c:pt idx="9">
                  <c:v>0.86220946014946864</c:v>
                </c:pt>
                <c:pt idx="10">
                  <c:v>0.93719254514227346</c:v>
                </c:pt>
                <c:pt idx="11">
                  <c:v>1.0121628278327122</c:v>
                </c:pt>
                <c:pt idx="12">
                  <c:v>1.0496479691779241</c:v>
                </c:pt>
                <c:pt idx="13">
                  <c:v>1.3120567608968206</c:v>
                </c:pt>
                <c:pt idx="14">
                  <c:v>1.1996013368611613</c:v>
                </c:pt>
                <c:pt idx="15">
                  <c:v>1.4620101285800549</c:v>
                </c:pt>
                <c:pt idx="16">
                  <c:v>1.5744783549180721</c:v>
                </c:pt>
                <c:pt idx="17">
                  <c:v>1.6869337789537264</c:v>
                </c:pt>
                <c:pt idx="18">
                  <c:v>1.6869337789537264</c:v>
                </c:pt>
                <c:pt idx="19">
                  <c:v>1.7244317226013086</c:v>
                </c:pt>
                <c:pt idx="20">
                  <c:v>1.911857429327398</c:v>
                </c:pt>
                <c:pt idx="21">
                  <c:v>2.0618107970106299</c:v>
                </c:pt>
                <c:pt idx="22">
                  <c:v>2.1367938820034351</c:v>
                </c:pt>
                <c:pt idx="23">
                  <c:v>2.2867344473843221</c:v>
                </c:pt>
                <c:pt idx="24">
                  <c:v>2.2867344473843221</c:v>
                </c:pt>
                <c:pt idx="25">
                  <c:v>2.6990966067864282</c:v>
                </c:pt>
                <c:pt idx="26">
                  <c:v>2.6990966067864282</c:v>
                </c:pt>
                <c:pt idx="27">
                  <c:v>2.6990966067864282</c:v>
                </c:pt>
                <c:pt idx="28">
                  <c:v>2.6616114654412102</c:v>
                </c:pt>
                <c:pt idx="29">
                  <c:v>2.5866283804484027</c:v>
                </c:pt>
                <c:pt idx="30">
                  <c:v>2.9240202571601093</c:v>
                </c:pt>
                <c:pt idx="31">
                  <c:v>2.9240202571601093</c:v>
                </c:pt>
                <c:pt idx="32">
                  <c:v>2.9615053985053152</c:v>
                </c:pt>
                <c:pt idx="33">
                  <c:v>3.1114587661885524</c:v>
                </c:pt>
                <c:pt idx="34">
                  <c:v>3.1864418511813652</c:v>
                </c:pt>
                <c:pt idx="35">
                  <c:v>3.2614121338717785</c:v>
                </c:pt>
                <c:pt idx="36">
                  <c:v>3.4488506429002457</c:v>
                </c:pt>
                <c:pt idx="37">
                  <c:v>3.5238209255906785</c:v>
                </c:pt>
                <c:pt idx="38">
                  <c:v>3.5613060669358951</c:v>
                </c:pt>
                <c:pt idx="39">
                  <c:v>3.5988040105834838</c:v>
                </c:pt>
                <c:pt idx="40">
                  <c:v>3.5988040105834838</c:v>
                </c:pt>
                <c:pt idx="41">
                  <c:v>3.8237276609571689</c:v>
                </c:pt>
                <c:pt idx="42">
                  <c:v>3.8612128023023802</c:v>
                </c:pt>
                <c:pt idx="43">
                  <c:v>3.9736682263380168</c:v>
                </c:pt>
                <c:pt idx="44">
                  <c:v>4.0111533676832378</c:v>
                </c:pt>
                <c:pt idx="45">
                  <c:v>4.1236215940212597</c:v>
                </c:pt>
                <c:pt idx="46">
                  <c:v>4.3110601030497131</c:v>
                </c:pt>
                <c:pt idx="47">
                  <c:v>4.1986046790140641</c:v>
                </c:pt>
                <c:pt idx="48">
                  <c:v>4.2735749617044965</c:v>
                </c:pt>
                <c:pt idx="49">
                  <c:v>4.4235155270853204</c:v>
                </c:pt>
                <c:pt idx="50">
                  <c:v>4.4235155270853204</c:v>
                </c:pt>
                <c:pt idx="51">
                  <c:v>4.3485452443949306</c:v>
                </c:pt>
                <c:pt idx="52">
                  <c:v>4.4235155270853204</c:v>
                </c:pt>
                <c:pt idx="53">
                  <c:v>4.2735749617044965</c:v>
                </c:pt>
                <c:pt idx="54">
                  <c:v>4.6109540361137764</c:v>
                </c:pt>
                <c:pt idx="55">
                  <c:v>4.5734816970709744</c:v>
                </c:pt>
                <c:pt idx="56">
                  <c:v>4.4610006684305805</c:v>
                </c:pt>
                <c:pt idx="57">
                  <c:v>4.8733756301350777</c:v>
                </c:pt>
                <c:pt idx="58">
                  <c:v>5.2482526481919871</c:v>
                </c:pt>
                <c:pt idx="59">
                  <c:v>5.360708072227637</c:v>
                </c:pt>
                <c:pt idx="60">
                  <c:v>5.5856317226013124</c:v>
                </c:pt>
                <c:pt idx="61">
                  <c:v>5.5106486376085027</c:v>
                </c:pt>
                <c:pt idx="62">
                  <c:v>5.623129666248869</c:v>
                </c:pt>
                <c:pt idx="63">
                  <c:v>5.623129666248869</c:v>
                </c:pt>
                <c:pt idx="64">
                  <c:v>5.7730702316297684</c:v>
                </c:pt>
                <c:pt idx="65">
                  <c:v>5.9230235993130034</c:v>
                </c:pt>
                <c:pt idx="66">
                  <c:v>6.0729641646938823</c:v>
                </c:pt>
                <c:pt idx="67">
                  <c:v>5.8855256556653854</c:v>
                </c:pt>
                <c:pt idx="68">
                  <c:v>6.0354790233486524</c:v>
                </c:pt>
                <c:pt idx="69">
                  <c:v>6.3353857587151277</c:v>
                </c:pt>
                <c:pt idx="70">
                  <c:v>6.2229175323770658</c:v>
                </c:pt>
                <c:pt idx="71">
                  <c:v>6.2229175323770658</c:v>
                </c:pt>
                <c:pt idx="72">
                  <c:v>6.41035604140556</c:v>
                </c:pt>
                <c:pt idx="73">
                  <c:v>6.5228114654412055</c:v>
                </c:pt>
                <c:pt idx="74">
                  <c:v>6.5228114654412055</c:v>
                </c:pt>
                <c:pt idx="75">
                  <c:v>6.5602966067864257</c:v>
                </c:pt>
                <c:pt idx="76">
                  <c:v>6.7852330594624704</c:v>
                </c:pt>
                <c:pt idx="77">
                  <c:v>6.9726715684909264</c:v>
                </c:pt>
                <c:pt idx="78">
                  <c:v>6.8976884834981194</c:v>
                </c:pt>
                <c:pt idx="79">
                  <c:v>7.0851269925265736</c:v>
                </c:pt>
                <c:pt idx="80">
                  <c:v>7.1226249361741605</c:v>
                </c:pt>
                <c:pt idx="81">
                  <c:v>7.3475485865478305</c:v>
                </c:pt>
                <c:pt idx="82">
                  <c:v>7.3850209255906814</c:v>
                </c:pt>
                <c:pt idx="83">
                  <c:v>7.3850209255906814</c:v>
                </c:pt>
                <c:pt idx="84">
                  <c:v>7.4600040105834795</c:v>
                </c:pt>
                <c:pt idx="85">
                  <c:v>7.6474425196119356</c:v>
                </c:pt>
                <c:pt idx="86">
                  <c:v>7.68492766095713</c:v>
                </c:pt>
                <c:pt idx="87">
                  <c:v>7.8348810286403845</c:v>
                </c:pt>
                <c:pt idx="88">
                  <c:v>8.0223195376688547</c:v>
                </c:pt>
                <c:pt idx="89">
                  <c:v>8.2472431880424413</c:v>
                </c:pt>
                <c:pt idx="90">
                  <c:v>8.209758046697301</c:v>
                </c:pt>
                <c:pt idx="91">
                  <c:v>8.134774961704446</c:v>
                </c:pt>
                <c:pt idx="92">
                  <c:v>8.2847283293877219</c:v>
                </c:pt>
                <c:pt idx="93">
                  <c:v>8.3971965557258272</c:v>
                </c:pt>
                <c:pt idx="94">
                  <c:v>8.3596986120781747</c:v>
                </c:pt>
                <c:pt idx="95">
                  <c:v>8.3222134707329509</c:v>
                </c:pt>
                <c:pt idx="96">
                  <c:v>8.3971965557258272</c:v>
                </c:pt>
                <c:pt idx="97">
                  <c:v>8.7345756301350619</c:v>
                </c:pt>
                <c:pt idx="98">
                  <c:v>8.5846350647542096</c:v>
                </c:pt>
                <c:pt idx="99">
                  <c:v>8.6596053474446748</c:v>
                </c:pt>
                <c:pt idx="100">
                  <c:v>8.9220141391635348</c:v>
                </c:pt>
                <c:pt idx="101">
                  <c:v>8.809545912825568</c:v>
                </c:pt>
                <c:pt idx="102">
                  <c:v>8.9969844218539645</c:v>
                </c:pt>
                <c:pt idx="103">
                  <c:v>8.9969844218539645</c:v>
                </c:pt>
                <c:pt idx="104">
                  <c:v>9.1844229308824197</c:v>
                </c:pt>
                <c:pt idx="105">
                  <c:v>9.1844229308824197</c:v>
                </c:pt>
                <c:pt idx="106">
                  <c:v>9.2968911572204416</c:v>
                </c:pt>
                <c:pt idx="107">
                  <c:v>9.3718614399108482</c:v>
                </c:pt>
                <c:pt idx="108">
                  <c:v>9.5967978925869808</c:v>
                </c:pt>
                <c:pt idx="109">
                  <c:v>9.5967978925869808</c:v>
                </c:pt>
                <c:pt idx="110">
                  <c:v>9.7467384579677852</c:v>
                </c:pt>
                <c:pt idx="111">
                  <c:v>9.8217087406582149</c:v>
                </c:pt>
                <c:pt idx="112">
                  <c:v>9.8591938820034368</c:v>
                </c:pt>
                <c:pt idx="113">
                  <c:v>9.9716621083414552</c:v>
                </c:pt>
                <c:pt idx="114">
                  <c:v>10.046632391031888</c:v>
                </c:pt>
                <c:pt idx="115">
                  <c:v>10.27156884370793</c:v>
                </c:pt>
                <c:pt idx="116">
                  <c:v>10.421509409088802</c:v>
                </c:pt>
                <c:pt idx="117">
                  <c:v>10.421509409088802</c:v>
                </c:pt>
                <c:pt idx="118">
                  <c:v>10.346539126398374</c:v>
                </c:pt>
                <c:pt idx="119">
                  <c:v>10.346539126398374</c:v>
                </c:pt>
                <c:pt idx="120">
                  <c:v>10.53396483312445</c:v>
                </c:pt>
                <c:pt idx="121">
                  <c:v>10.683918200807685</c:v>
                </c:pt>
                <c:pt idx="122">
                  <c:v>10.721416144455269</c:v>
                </c:pt>
                <c:pt idx="123">
                  <c:v>10.871356709836142</c:v>
                </c:pt>
                <c:pt idx="124">
                  <c:v>10.983824936174162</c:v>
                </c:pt>
                <c:pt idx="125">
                  <c:v>11.171263445202618</c:v>
                </c:pt>
                <c:pt idx="126">
                  <c:v>11.133778303857353</c:v>
                </c:pt>
                <c:pt idx="127">
                  <c:v>11.133778303857353</c:v>
                </c:pt>
                <c:pt idx="128">
                  <c:v>11.283718869238266</c:v>
                </c:pt>
                <c:pt idx="129">
                  <c:v>11.508642519611994</c:v>
                </c:pt>
                <c:pt idx="130">
                  <c:v>11.583625604604746</c:v>
                </c:pt>
                <c:pt idx="131">
                  <c:v>11.471157378266724</c:v>
                </c:pt>
                <c:pt idx="132">
                  <c:v>11.621110745949958</c:v>
                </c:pt>
                <c:pt idx="133">
                  <c:v>11.733566169985609</c:v>
                </c:pt>
                <c:pt idx="134">
                  <c:v>11.658595887295171</c:v>
                </c:pt>
                <c:pt idx="135">
                  <c:v>11.771064113633198</c:v>
                </c:pt>
                <c:pt idx="136">
                  <c:v>12.070958046697303</c:v>
                </c:pt>
                <c:pt idx="137">
                  <c:v>12.070958046697303</c:v>
                </c:pt>
                <c:pt idx="138">
                  <c:v>11.99598776400687</c:v>
                </c:pt>
                <c:pt idx="139">
                  <c:v>12.183426273035373</c:v>
                </c:pt>
                <c:pt idx="140">
                  <c:v>12.333366838416241</c:v>
                </c:pt>
                <c:pt idx="141">
                  <c:v>12.370864782063778</c:v>
                </c:pt>
                <c:pt idx="142">
                  <c:v>12.52080534744465</c:v>
                </c:pt>
                <c:pt idx="143">
                  <c:v>12.44583506475422</c:v>
                </c:pt>
                <c:pt idx="144">
                  <c:v>12.708243856473098</c:v>
                </c:pt>
                <c:pt idx="145">
                  <c:v>12.708243856473098</c:v>
                </c:pt>
                <c:pt idx="146">
                  <c:v>12.783214139163531</c:v>
                </c:pt>
                <c:pt idx="147">
                  <c:v>12.820712082811118</c:v>
                </c:pt>
                <c:pt idx="148">
                  <c:v>12.820712082811118</c:v>
                </c:pt>
                <c:pt idx="149">
                  <c:v>13.12060601587528</c:v>
                </c:pt>
                <c:pt idx="150">
                  <c:v>13.158091157220442</c:v>
                </c:pt>
                <c:pt idx="151">
                  <c:v>13.45798509028455</c:v>
                </c:pt>
                <c:pt idx="152">
                  <c:v>13.383014807594122</c:v>
                </c:pt>
                <c:pt idx="153">
                  <c:v>13.532968175277349</c:v>
                </c:pt>
                <c:pt idx="154">
                  <c:v>13.532968175277349</c:v>
                </c:pt>
                <c:pt idx="155">
                  <c:v>13.532968175277349</c:v>
                </c:pt>
                <c:pt idx="156">
                  <c:v>13.532968175277349</c:v>
                </c:pt>
                <c:pt idx="157">
                  <c:v>13.720406684305805</c:v>
                </c:pt>
                <c:pt idx="158">
                  <c:v>13.870360051989056</c:v>
                </c:pt>
                <c:pt idx="159">
                  <c:v>13.720406684305805</c:v>
                </c:pt>
                <c:pt idx="160">
                  <c:v>13.945330334679475</c:v>
                </c:pt>
                <c:pt idx="161">
                  <c:v>14.020300617369926</c:v>
                </c:pt>
                <c:pt idx="162">
                  <c:v>14.057785758715125</c:v>
                </c:pt>
                <c:pt idx="163">
                  <c:v>14.095283702362714</c:v>
                </c:pt>
                <c:pt idx="164">
                  <c:v>14.170253985053098</c:v>
                </c:pt>
                <c:pt idx="165">
                  <c:v>14.357692494081665</c:v>
                </c:pt>
                <c:pt idx="166">
                  <c:v>14.320207352736386</c:v>
                </c:pt>
                <c:pt idx="167">
                  <c:v>14.507633059462474</c:v>
                </c:pt>
                <c:pt idx="168">
                  <c:v>14.545131003110058</c:v>
                </c:pt>
                <c:pt idx="169">
                  <c:v>14.657599229448156</c:v>
                </c:pt>
                <c:pt idx="170">
                  <c:v>14.732569512138516</c:v>
                </c:pt>
                <c:pt idx="171">
                  <c:v>14.882510077519449</c:v>
                </c:pt>
                <c:pt idx="172">
                  <c:v>14.92000802116697</c:v>
                </c:pt>
                <c:pt idx="173">
                  <c:v>15.107446530195469</c:v>
                </c:pt>
                <c:pt idx="174">
                  <c:v>15.069961388850205</c:v>
                </c:pt>
                <c:pt idx="175">
                  <c:v>15.069961388850205</c:v>
                </c:pt>
                <c:pt idx="176">
                  <c:v>15.219901954231068</c:v>
                </c:pt>
                <c:pt idx="177">
                  <c:v>15.2573870955763</c:v>
                </c:pt>
                <c:pt idx="178">
                  <c:v>15.444825604604743</c:v>
                </c:pt>
                <c:pt idx="179">
                  <c:v>15.48231074594997</c:v>
                </c:pt>
                <c:pt idx="180">
                  <c:v>15.519808689597545</c:v>
                </c:pt>
                <c:pt idx="181">
                  <c:v>15.594778972287981</c:v>
                </c:pt>
                <c:pt idx="182">
                  <c:v>15.557281028640396</c:v>
                </c:pt>
                <c:pt idx="183">
                  <c:v>15.85718776400687</c:v>
                </c:pt>
                <c:pt idx="184">
                  <c:v>15.819702622661676</c:v>
                </c:pt>
                <c:pt idx="185">
                  <c:v>16.007141131690105</c:v>
                </c:pt>
                <c:pt idx="186">
                  <c:v>16.082111414380542</c:v>
                </c:pt>
                <c:pt idx="187">
                  <c:v>16.307035064754231</c:v>
                </c:pt>
                <c:pt idx="188">
                  <c:v>16.307035064754231</c:v>
                </c:pt>
                <c:pt idx="189">
                  <c:v>16.307035064754231</c:v>
                </c:pt>
                <c:pt idx="190">
                  <c:v>16.419503291092227</c:v>
                </c:pt>
                <c:pt idx="191">
                  <c:v>16.569456658775469</c:v>
                </c:pt>
                <c:pt idx="192">
                  <c:v>16.569456658775469</c:v>
                </c:pt>
                <c:pt idx="193">
                  <c:v>16.719410026458803</c:v>
                </c:pt>
                <c:pt idx="194">
                  <c:v>16.719410026458803</c:v>
                </c:pt>
                <c:pt idx="195">
                  <c:v>16.906835733184792</c:v>
                </c:pt>
                <c:pt idx="196">
                  <c:v>16.906835733184792</c:v>
                </c:pt>
                <c:pt idx="197">
                  <c:v>17.019303959522816</c:v>
                </c:pt>
                <c:pt idx="198">
                  <c:v>17.019303959522816</c:v>
                </c:pt>
                <c:pt idx="199">
                  <c:v>17.094287044515617</c:v>
                </c:pt>
                <c:pt idx="200">
                  <c:v>17.394180977579722</c:v>
                </c:pt>
                <c:pt idx="201">
                  <c:v>17.206742468551148</c:v>
                </c:pt>
                <c:pt idx="202">
                  <c:v>17.506636401615289</c:v>
                </c:pt>
                <c:pt idx="203">
                  <c:v>17.469151260270159</c:v>
                </c:pt>
                <c:pt idx="204">
                  <c:v>17.656589769298744</c:v>
                </c:pt>
                <c:pt idx="205">
                  <c:v>17.619104627953398</c:v>
                </c:pt>
                <c:pt idx="206">
                  <c:v>17.656589769298744</c:v>
                </c:pt>
                <c:pt idx="207">
                  <c:v>17.844028278326956</c:v>
                </c:pt>
                <c:pt idx="208">
                  <c:v>17.769057995636633</c:v>
                </c:pt>
                <c:pt idx="209">
                  <c:v>17.956483702362689</c:v>
                </c:pt>
                <c:pt idx="210">
                  <c:v>17.956483702362689</c:v>
                </c:pt>
                <c:pt idx="211">
                  <c:v>18.181407352736382</c:v>
                </c:pt>
                <c:pt idx="212">
                  <c:v>18.331360720419784</c:v>
                </c:pt>
                <c:pt idx="213">
                  <c:v>18.443828946757627</c:v>
                </c:pt>
                <c:pt idx="214">
                  <c:v>18.593782314440883</c:v>
                </c:pt>
                <c:pt idx="215">
                  <c:v>18.706237738476528</c:v>
                </c:pt>
                <c:pt idx="216">
                  <c:v>18.706237738476528</c:v>
                </c:pt>
                <c:pt idx="217">
                  <c:v>18.931161388850231</c:v>
                </c:pt>
                <c:pt idx="218">
                  <c:v>18.706237738476528</c:v>
                </c:pt>
                <c:pt idx="219">
                  <c:v>18.706237738476528</c:v>
                </c:pt>
                <c:pt idx="220">
                  <c:v>18.893676247504892</c:v>
                </c:pt>
                <c:pt idx="221">
                  <c:v>18.856178303857398</c:v>
                </c:pt>
                <c:pt idx="222">
                  <c:v>19.006144473842987</c:v>
                </c:pt>
                <c:pt idx="223">
                  <c:v>19.081114756533442</c:v>
                </c:pt>
                <c:pt idx="224">
                  <c:v>19.11859989787866</c:v>
                </c:pt>
                <c:pt idx="225">
                  <c:v>19.11859989787866</c:v>
                </c:pt>
                <c:pt idx="226">
                  <c:v>19.418493830942623</c:v>
                </c:pt>
                <c:pt idx="227">
                  <c:v>19.418493830942623</c:v>
                </c:pt>
                <c:pt idx="228">
                  <c:v>19.605932339971076</c:v>
                </c:pt>
                <c:pt idx="229">
                  <c:v>19.568447198625858</c:v>
                </c:pt>
                <c:pt idx="230">
                  <c:v>19.680915424964031</c:v>
                </c:pt>
                <c:pt idx="231">
                  <c:v>19.868353933992477</c:v>
                </c:pt>
                <c:pt idx="232">
                  <c:v>19.905826273035139</c:v>
                </c:pt>
                <c:pt idx="233">
                  <c:v>19.943324216682889</c:v>
                </c:pt>
                <c:pt idx="234">
                  <c:v>20.055792443020824</c:v>
                </c:pt>
                <c:pt idx="235">
                  <c:v>20.018307301675716</c:v>
                </c:pt>
                <c:pt idx="236">
                  <c:v>20.205733008401669</c:v>
                </c:pt>
                <c:pt idx="237">
                  <c:v>20.168247867056593</c:v>
                </c:pt>
                <c:pt idx="238">
                  <c:v>20.318201234739789</c:v>
                </c:pt>
                <c:pt idx="239">
                  <c:v>20.50562694146571</c:v>
                </c:pt>
                <c:pt idx="240">
                  <c:v>20.618095167804061</c:v>
                </c:pt>
                <c:pt idx="241">
                  <c:v>20.580597224156289</c:v>
                </c:pt>
                <c:pt idx="242">
                  <c:v>20.693078252796731</c:v>
                </c:pt>
                <c:pt idx="243">
                  <c:v>20.918001903170389</c:v>
                </c:pt>
                <c:pt idx="244">
                  <c:v>20.768048535487008</c:v>
                </c:pt>
                <c:pt idx="245">
                  <c:v>20.880503959522706</c:v>
                </c:pt>
                <c:pt idx="246">
                  <c:v>20.955474242213189</c:v>
                </c:pt>
                <c:pt idx="247">
                  <c:v>21.105427609896491</c:v>
                </c:pt>
                <c:pt idx="248">
                  <c:v>21.142925553544071</c:v>
                </c:pt>
                <c:pt idx="249">
                  <c:v>21.217895836234611</c:v>
                </c:pt>
                <c:pt idx="250">
                  <c:v>21.367849203917729</c:v>
                </c:pt>
                <c:pt idx="251">
                  <c:v>21.517789769298744</c:v>
                </c:pt>
                <c:pt idx="252">
                  <c:v>21.480304627953284</c:v>
                </c:pt>
                <c:pt idx="253">
                  <c:v>21.59277285429128</c:v>
                </c:pt>
                <c:pt idx="254">
                  <c:v>21.555274910643824</c:v>
                </c:pt>
                <c:pt idx="255">
                  <c:v>21.817696504665086</c:v>
                </c:pt>
                <c:pt idx="256">
                  <c:v>21.817696504665086</c:v>
                </c:pt>
                <c:pt idx="257">
                  <c:v>21.930151928700734</c:v>
                </c:pt>
                <c:pt idx="258">
                  <c:v>21.89266678735552</c:v>
                </c:pt>
                <c:pt idx="259">
                  <c:v>22.042620155038726</c:v>
                </c:pt>
                <c:pt idx="260">
                  <c:v>22.080105296383863</c:v>
                </c:pt>
                <c:pt idx="261">
                  <c:v>22.155075579074431</c:v>
                </c:pt>
                <c:pt idx="262">
                  <c:v>22.267543805412426</c:v>
                </c:pt>
                <c:pt idx="263">
                  <c:v>22.342514088102789</c:v>
                </c:pt>
                <c:pt idx="264">
                  <c:v>22.379999229448131</c:v>
                </c:pt>
                <c:pt idx="265">
                  <c:v>22.529952597131217</c:v>
                </c:pt>
                <c:pt idx="266">
                  <c:v>22.642420823469216</c:v>
                </c:pt>
                <c:pt idx="267">
                  <c:v>22.754876247504988</c:v>
                </c:pt>
                <c:pt idx="268">
                  <c:v>22.642420823469216</c:v>
                </c:pt>
                <c:pt idx="269">
                  <c:v>22.754876247504988</c:v>
                </c:pt>
                <c:pt idx="270">
                  <c:v>22.867344473843009</c:v>
                </c:pt>
                <c:pt idx="271">
                  <c:v>23.017297841526229</c:v>
                </c:pt>
                <c:pt idx="272">
                  <c:v>23.017297841526229</c:v>
                </c:pt>
                <c:pt idx="273">
                  <c:v>23.092268124216805</c:v>
                </c:pt>
                <c:pt idx="274">
                  <c:v>23.242221491899919</c:v>
                </c:pt>
                <c:pt idx="275">
                  <c:v>23.317191774590391</c:v>
                </c:pt>
                <c:pt idx="276">
                  <c:v>23.35467691593557</c:v>
                </c:pt>
                <c:pt idx="277">
                  <c:v>23.617098509956939</c:v>
                </c:pt>
                <c:pt idx="278">
                  <c:v>23.692068792647291</c:v>
                </c:pt>
                <c:pt idx="279">
                  <c:v>23.804524216682911</c:v>
                </c:pt>
                <c:pt idx="280">
                  <c:v>23.991962725711367</c:v>
                </c:pt>
                <c:pt idx="281">
                  <c:v>23.767039075337529</c:v>
                </c:pt>
                <c:pt idx="282">
                  <c:v>23.916992443020927</c:v>
                </c:pt>
                <c:pt idx="283">
                  <c:v>23.879494499373326</c:v>
                </c:pt>
                <c:pt idx="284">
                  <c:v>23.916992443020927</c:v>
                </c:pt>
                <c:pt idx="285">
                  <c:v>24.066945810704173</c:v>
                </c:pt>
                <c:pt idx="286">
                  <c:v>24.179401234739789</c:v>
                </c:pt>
                <c:pt idx="287">
                  <c:v>24.366839743768189</c:v>
                </c:pt>
                <c:pt idx="288">
                  <c:v>24.441810026458811</c:v>
                </c:pt>
                <c:pt idx="289">
                  <c:v>24.666746479134623</c:v>
                </c:pt>
                <c:pt idx="290">
                  <c:v>24.404324885113489</c:v>
                </c:pt>
                <c:pt idx="291">
                  <c:v>24.779201903170389</c:v>
                </c:pt>
                <c:pt idx="292">
                  <c:v>24.479295167803933</c:v>
                </c:pt>
                <c:pt idx="293">
                  <c:v>24.741716761825089</c:v>
                </c:pt>
                <c:pt idx="294">
                  <c:v>24.816687044515614</c:v>
                </c:pt>
                <c:pt idx="295">
                  <c:v>24.816687044515614</c:v>
                </c:pt>
                <c:pt idx="296">
                  <c:v>25.041623497191626</c:v>
                </c:pt>
                <c:pt idx="297">
                  <c:v>25.079108638536876</c:v>
                </c:pt>
                <c:pt idx="298">
                  <c:v>25.191564062572535</c:v>
                </c:pt>
                <c:pt idx="299">
                  <c:v>25.266534345262819</c:v>
                </c:pt>
                <c:pt idx="300">
                  <c:v>25.30401948660819</c:v>
                </c:pt>
                <c:pt idx="301">
                  <c:v>25.341517430255763</c:v>
                </c:pt>
                <c:pt idx="302">
                  <c:v>25.528955939284231</c:v>
                </c:pt>
                <c:pt idx="303">
                  <c:v>25.416487712946196</c:v>
                </c:pt>
                <c:pt idx="304">
                  <c:v>25.528955939284231</c:v>
                </c:pt>
                <c:pt idx="305">
                  <c:v>25.716394448312691</c:v>
                </c:pt>
                <c:pt idx="306">
                  <c:v>25.791364731003107</c:v>
                </c:pt>
                <c:pt idx="307">
                  <c:v>25.678896504665087</c:v>
                </c:pt>
                <c:pt idx="308">
                  <c:v>25.678896504665087</c:v>
                </c:pt>
                <c:pt idx="309">
                  <c:v>25.86633501369354</c:v>
                </c:pt>
                <c:pt idx="310">
                  <c:v>26.016288381376778</c:v>
                </c:pt>
                <c:pt idx="311">
                  <c:v>26.053773522721865</c:v>
                </c:pt>
                <c:pt idx="312">
                  <c:v>26.053773522721865</c:v>
                </c:pt>
                <c:pt idx="313">
                  <c:v>26.278697173095669</c:v>
                </c:pt>
                <c:pt idx="314">
                  <c:v>26.278697173095669</c:v>
                </c:pt>
                <c:pt idx="315">
                  <c:v>26.50362082346922</c:v>
                </c:pt>
                <c:pt idx="316">
                  <c:v>26.466148484426487</c:v>
                </c:pt>
                <c:pt idx="317">
                  <c:v>26.616089049807361</c:v>
                </c:pt>
                <c:pt idx="318">
                  <c:v>26.616089049807361</c:v>
                </c:pt>
                <c:pt idx="319">
                  <c:v>26.878497841526116</c:v>
                </c:pt>
                <c:pt idx="320">
                  <c:v>26.766042417490599</c:v>
                </c:pt>
                <c:pt idx="321">
                  <c:v>26.915982982871466</c:v>
                </c:pt>
                <c:pt idx="322">
                  <c:v>26.953468124216812</c:v>
                </c:pt>
                <c:pt idx="323">
                  <c:v>27.178391774590352</c:v>
                </c:pt>
                <c:pt idx="324">
                  <c:v>27.140919435547509</c:v>
                </c:pt>
                <c:pt idx="325">
                  <c:v>27.140919435547509</c:v>
                </c:pt>
                <c:pt idx="326">
                  <c:v>27.403315424964024</c:v>
                </c:pt>
                <c:pt idx="327">
                  <c:v>27.478298509956829</c:v>
                </c:pt>
                <c:pt idx="328">
                  <c:v>27.478298509956829</c:v>
                </c:pt>
                <c:pt idx="329">
                  <c:v>27.51579645360443</c:v>
                </c:pt>
                <c:pt idx="330">
                  <c:v>27.590766736294846</c:v>
                </c:pt>
                <c:pt idx="331">
                  <c:v>27.665737018985151</c:v>
                </c:pt>
                <c:pt idx="332">
                  <c:v>27.815690386668521</c:v>
                </c:pt>
                <c:pt idx="333">
                  <c:v>27.890660669358951</c:v>
                </c:pt>
                <c:pt idx="334">
                  <c:v>28.003116093394599</c:v>
                </c:pt>
                <c:pt idx="335">
                  <c:v>27.965630952049196</c:v>
                </c:pt>
                <c:pt idx="336">
                  <c:v>28.078086376085029</c:v>
                </c:pt>
                <c:pt idx="337">
                  <c:v>28.153069461077838</c:v>
                </c:pt>
                <c:pt idx="338">
                  <c:v>28.190567404725428</c:v>
                </c:pt>
                <c:pt idx="339">
                  <c:v>28.265537687415723</c:v>
                </c:pt>
                <c:pt idx="340">
                  <c:v>28.415478252796724</c:v>
                </c:pt>
                <c:pt idx="341">
                  <c:v>28.527946479134727</c:v>
                </c:pt>
                <c:pt idx="342">
                  <c:v>28.71538498816308</c:v>
                </c:pt>
                <c:pt idx="343">
                  <c:v>28.752870129508548</c:v>
                </c:pt>
                <c:pt idx="344">
                  <c:v>28.602916761825181</c:v>
                </c:pt>
                <c:pt idx="345">
                  <c:v>28.67789984681799</c:v>
                </c:pt>
                <c:pt idx="346">
                  <c:v>28.71538498816308</c:v>
                </c:pt>
                <c:pt idx="347">
                  <c:v>28.940308638536766</c:v>
                </c:pt>
                <c:pt idx="348">
                  <c:v>28.902823497191626</c:v>
                </c:pt>
                <c:pt idx="349">
                  <c:v>28.940308638536766</c:v>
                </c:pt>
                <c:pt idx="350">
                  <c:v>29.015291723529678</c:v>
                </c:pt>
                <c:pt idx="351">
                  <c:v>29.165232288910438</c:v>
                </c:pt>
                <c:pt idx="352">
                  <c:v>29.090262006220112</c:v>
                </c:pt>
                <c:pt idx="353">
                  <c:v>29.277687712946197</c:v>
                </c:pt>
                <c:pt idx="354">
                  <c:v>29.540109306967295</c:v>
                </c:pt>
                <c:pt idx="355">
                  <c:v>29.46513902427688</c:v>
                </c:pt>
                <c:pt idx="356">
                  <c:v>29.502624165622226</c:v>
                </c:pt>
                <c:pt idx="357">
                  <c:v>29.615079589657888</c:v>
                </c:pt>
                <c:pt idx="358">
                  <c:v>29.802518098686342</c:v>
                </c:pt>
                <c:pt idx="359">
                  <c:v>29.690062674650697</c:v>
                </c:pt>
                <c:pt idx="360">
                  <c:v>29.840003240031489</c:v>
                </c:pt>
                <c:pt idx="361">
                  <c:v>29.914986325024365</c:v>
                </c:pt>
                <c:pt idx="362">
                  <c:v>30.102424834052822</c:v>
                </c:pt>
                <c:pt idx="363">
                  <c:v>30.139909975398041</c:v>
                </c:pt>
                <c:pt idx="364">
                  <c:v>30.027441749060017</c:v>
                </c:pt>
                <c:pt idx="365">
                  <c:v>30.327335682124122</c:v>
                </c:pt>
                <c:pt idx="366">
                  <c:v>30.402318767116927</c:v>
                </c:pt>
                <c:pt idx="367">
                  <c:v>30.21488025808863</c:v>
                </c:pt>
                <c:pt idx="368">
                  <c:v>30.439803908462142</c:v>
                </c:pt>
                <c:pt idx="369">
                  <c:v>30.514786993454948</c:v>
                </c:pt>
                <c:pt idx="370">
                  <c:v>30.664727558835789</c:v>
                </c:pt>
                <c:pt idx="371">
                  <c:v>30.702212700180887</c:v>
                </c:pt>
                <c:pt idx="372">
                  <c:v>30.739710643828619</c:v>
                </c:pt>
                <c:pt idx="373">
                  <c:v>30.852166067864271</c:v>
                </c:pt>
                <c:pt idx="374">
                  <c:v>30.814680926519095</c:v>
                </c:pt>
                <c:pt idx="375">
                  <c:v>31.077089718237936</c:v>
                </c:pt>
                <c:pt idx="376">
                  <c:v>31.11458766188564</c:v>
                </c:pt>
                <c:pt idx="377">
                  <c:v>31.152072803230727</c:v>
                </c:pt>
                <c:pt idx="378">
                  <c:v>31.077089718237936</c:v>
                </c:pt>
                <c:pt idx="379">
                  <c:v>31.33949850995683</c:v>
                </c:pt>
                <c:pt idx="380">
                  <c:v>31.414481594949628</c:v>
                </c:pt>
                <c:pt idx="381">
                  <c:v>31.489451877640029</c:v>
                </c:pt>
                <c:pt idx="382">
                  <c:v>31.676890386668617</c:v>
                </c:pt>
                <c:pt idx="383">
                  <c:v>31.451966736294931</c:v>
                </c:pt>
                <c:pt idx="384">
                  <c:v>31.676890386668617</c:v>
                </c:pt>
                <c:pt idx="385">
                  <c:v>31.751860669359068</c:v>
                </c:pt>
                <c:pt idx="386">
                  <c:v>31.939299178387277</c:v>
                </c:pt>
                <c:pt idx="387">
                  <c:v>31.864328895696975</c:v>
                </c:pt>
                <c:pt idx="388">
                  <c:v>32.014282263379997</c:v>
                </c:pt>
                <c:pt idx="389">
                  <c:v>32.014282263379997</c:v>
                </c:pt>
                <c:pt idx="390">
                  <c:v>32.089252546070661</c:v>
                </c:pt>
                <c:pt idx="391">
                  <c:v>32.276691055098944</c:v>
                </c:pt>
                <c:pt idx="392">
                  <c:v>32.239205913753963</c:v>
                </c:pt>
                <c:pt idx="393">
                  <c:v>32.351661337789224</c:v>
                </c:pt>
                <c:pt idx="394">
                  <c:v>32.464129564127546</c:v>
                </c:pt>
                <c:pt idx="395">
                  <c:v>32.389146479134745</c:v>
                </c:pt>
                <c:pt idx="396">
                  <c:v>32.576584988163205</c:v>
                </c:pt>
                <c:pt idx="397">
                  <c:v>32.576584988163205</c:v>
                </c:pt>
                <c:pt idx="398">
                  <c:v>32.689053214501406</c:v>
                </c:pt>
                <c:pt idx="399">
                  <c:v>32.80150863853688</c:v>
                </c:pt>
                <c:pt idx="400">
                  <c:v>32.913976864874911</c:v>
                </c:pt>
                <c:pt idx="401">
                  <c:v>32.80150863853688</c:v>
                </c:pt>
                <c:pt idx="402">
                  <c:v>32.988947147565334</c:v>
                </c:pt>
                <c:pt idx="403">
                  <c:v>33.17638565659378</c:v>
                </c:pt>
                <c:pt idx="404">
                  <c:v>33.363824165621914</c:v>
                </c:pt>
                <c:pt idx="405">
                  <c:v>33.28885388293201</c:v>
                </c:pt>
                <c:pt idx="406">
                  <c:v>33.513777533305444</c:v>
                </c:pt>
                <c:pt idx="407">
                  <c:v>33.326339024277033</c:v>
                </c:pt>
                <c:pt idx="408">
                  <c:v>33.513777533305444</c:v>
                </c:pt>
                <c:pt idx="409">
                  <c:v>33.513777533305444</c:v>
                </c:pt>
                <c:pt idx="410">
                  <c:v>33.588760618298274</c:v>
                </c:pt>
                <c:pt idx="411">
                  <c:v>33.738701183679161</c:v>
                </c:pt>
                <c:pt idx="412">
                  <c:v>33.701216042333932</c:v>
                </c:pt>
                <c:pt idx="413">
                  <c:v>33.888654551361924</c:v>
                </c:pt>
                <c:pt idx="414">
                  <c:v>33.776186325024369</c:v>
                </c:pt>
                <c:pt idx="415">
                  <c:v>34.038607919045624</c:v>
                </c:pt>
                <c:pt idx="416">
                  <c:v>34.038607919045624</c:v>
                </c:pt>
                <c:pt idx="417">
                  <c:v>34.226033625772011</c:v>
                </c:pt>
                <c:pt idx="418">
                  <c:v>34.038607919045624</c:v>
                </c:pt>
                <c:pt idx="419">
                  <c:v>34.226033625772011</c:v>
                </c:pt>
                <c:pt idx="420">
                  <c:v>34.338501852109914</c:v>
                </c:pt>
                <c:pt idx="421">
                  <c:v>34.301003908461993</c:v>
                </c:pt>
                <c:pt idx="422">
                  <c:v>34.450970078447746</c:v>
                </c:pt>
                <c:pt idx="423">
                  <c:v>34.563425502483405</c:v>
                </c:pt>
                <c:pt idx="424">
                  <c:v>34.675880926519113</c:v>
                </c:pt>
                <c:pt idx="425">
                  <c:v>34.638408587476206</c:v>
                </c:pt>
                <c:pt idx="426">
                  <c:v>34.713378870166643</c:v>
                </c:pt>
                <c:pt idx="427">
                  <c:v>34.788349152857073</c:v>
                </c:pt>
                <c:pt idx="428">
                  <c:v>34.788349152857073</c:v>
                </c:pt>
                <c:pt idx="429">
                  <c:v>35.050757944576013</c:v>
                </c:pt>
                <c:pt idx="430">
                  <c:v>35.050757944576013</c:v>
                </c:pt>
                <c:pt idx="431">
                  <c:v>35.163226170913987</c:v>
                </c:pt>
                <c:pt idx="432">
                  <c:v>35.125741029568943</c:v>
                </c:pt>
                <c:pt idx="433">
                  <c:v>35.275681594949624</c:v>
                </c:pt>
                <c:pt idx="434">
                  <c:v>35.275681594949624</c:v>
                </c:pt>
                <c:pt idx="435">
                  <c:v>35.350651877639791</c:v>
                </c:pt>
                <c:pt idx="436">
                  <c:v>35.463132906280563</c:v>
                </c:pt>
                <c:pt idx="437">
                  <c:v>35.538103188971249</c:v>
                </c:pt>
                <c:pt idx="438">
                  <c:v>35.575575528013921</c:v>
                </c:pt>
                <c:pt idx="439">
                  <c:v>35.725528895696968</c:v>
                </c:pt>
                <c:pt idx="440">
                  <c:v>35.725528895696968</c:v>
                </c:pt>
                <c:pt idx="441">
                  <c:v>35.800511980689812</c:v>
                </c:pt>
                <c:pt idx="442">
                  <c:v>35.950452546070643</c:v>
                </c:pt>
                <c:pt idx="443">
                  <c:v>35.987950489717925</c:v>
                </c:pt>
                <c:pt idx="444">
                  <c:v>35.950452546070643</c:v>
                </c:pt>
                <c:pt idx="445">
                  <c:v>36.137903857401454</c:v>
                </c:pt>
                <c:pt idx="446">
                  <c:v>36.212874140091913</c:v>
                </c:pt>
                <c:pt idx="447">
                  <c:v>36.212874140091913</c:v>
                </c:pt>
                <c:pt idx="448">
                  <c:v>36.55026601680337</c:v>
                </c:pt>
                <c:pt idx="449">
                  <c:v>36.325329564127557</c:v>
                </c:pt>
                <c:pt idx="450">
                  <c:v>36.362827507775144</c:v>
                </c:pt>
                <c:pt idx="451">
                  <c:v>36.587751158148805</c:v>
                </c:pt>
                <c:pt idx="452">
                  <c:v>36.700206582184464</c:v>
                </c:pt>
                <c:pt idx="453">
                  <c:v>36.737691723529679</c:v>
                </c:pt>
                <c:pt idx="454">
                  <c:v>36.662721440839263</c:v>
                </c:pt>
                <c:pt idx="455">
                  <c:v>36.962615373903361</c:v>
                </c:pt>
                <c:pt idx="456">
                  <c:v>36.962615373903361</c:v>
                </c:pt>
                <c:pt idx="457">
                  <c:v>36.962615373903361</c:v>
                </c:pt>
                <c:pt idx="458">
                  <c:v>36.887645091212384</c:v>
                </c:pt>
                <c:pt idx="459">
                  <c:v>37.1875518265796</c:v>
                </c:pt>
                <c:pt idx="460">
                  <c:v>37.225036967924908</c:v>
                </c:pt>
                <c:pt idx="461">
                  <c:v>37.150053882931985</c:v>
                </c:pt>
                <c:pt idx="462">
                  <c:v>37.262522109270044</c:v>
                </c:pt>
                <c:pt idx="463">
                  <c:v>37.449947815995905</c:v>
                </c:pt>
                <c:pt idx="464">
                  <c:v>37.562428844636308</c:v>
                </c:pt>
                <c:pt idx="465">
                  <c:v>37.487445759642988</c:v>
                </c:pt>
                <c:pt idx="466">
                  <c:v>37.862322777700406</c:v>
                </c:pt>
                <c:pt idx="467">
                  <c:v>37.89980791904545</c:v>
                </c:pt>
                <c:pt idx="468">
                  <c:v>37.862322777700406</c:v>
                </c:pt>
                <c:pt idx="469">
                  <c:v>37.937293060390644</c:v>
                </c:pt>
                <c:pt idx="470">
                  <c:v>37.937293060390644</c:v>
                </c:pt>
                <c:pt idx="471">
                  <c:v>37.89980791904545</c:v>
                </c:pt>
                <c:pt idx="472">
                  <c:v>38.012263343081273</c:v>
                </c:pt>
                <c:pt idx="473">
                  <c:v>38.049761286728867</c:v>
                </c:pt>
                <c:pt idx="474">
                  <c:v>38.049761286728867</c:v>
                </c:pt>
                <c:pt idx="475">
                  <c:v>38.162216710764518</c:v>
                </c:pt>
                <c:pt idx="476">
                  <c:v>38.387140361138144</c:v>
                </c:pt>
                <c:pt idx="477">
                  <c:v>38.462110643828922</c:v>
                </c:pt>
                <c:pt idx="478">
                  <c:v>38.462110643828922</c:v>
                </c:pt>
                <c:pt idx="479">
                  <c:v>38.462110643828922</c:v>
                </c:pt>
                <c:pt idx="480">
                  <c:v>38.612076813814227</c:v>
                </c:pt>
                <c:pt idx="481">
                  <c:v>38.612076813814227</c:v>
                </c:pt>
                <c:pt idx="482">
                  <c:v>38.724532237850212</c:v>
                </c:pt>
                <c:pt idx="483">
                  <c:v>38.687047096504479</c:v>
                </c:pt>
                <c:pt idx="484">
                  <c:v>38.762017379195271</c:v>
                </c:pt>
                <c:pt idx="485">
                  <c:v>38.874485605532847</c:v>
                </c:pt>
                <c:pt idx="486">
                  <c:v>39.06192411456157</c:v>
                </c:pt>
                <c:pt idx="487">
                  <c:v>39.06192411456157</c:v>
                </c:pt>
                <c:pt idx="488">
                  <c:v>39.286847764935224</c:v>
                </c:pt>
                <c:pt idx="489">
                  <c:v>39.249349821287645</c:v>
                </c:pt>
                <c:pt idx="490">
                  <c:v>39.286847764935224</c:v>
                </c:pt>
                <c:pt idx="491">
                  <c:v>39.436801132618278</c:v>
                </c:pt>
                <c:pt idx="492">
                  <c:v>39.249349821287645</c:v>
                </c:pt>
                <c:pt idx="493">
                  <c:v>39.586741697999344</c:v>
                </c:pt>
                <c:pt idx="494">
                  <c:v>39.47427347166095</c:v>
                </c:pt>
                <c:pt idx="495">
                  <c:v>39.774180207027811</c:v>
                </c:pt>
                <c:pt idx="496">
                  <c:v>39.586741697999344</c:v>
                </c:pt>
                <c:pt idx="497">
                  <c:v>39.699197122035216</c:v>
                </c:pt>
                <c:pt idx="498">
                  <c:v>39.736695065682333</c:v>
                </c:pt>
                <c:pt idx="499">
                  <c:v>39.961618716056257</c:v>
                </c:pt>
                <c:pt idx="500">
                  <c:v>39.999103857401472</c:v>
                </c:pt>
                <c:pt idx="501">
                  <c:v>40.111572083739475</c:v>
                </c:pt>
                <c:pt idx="502">
                  <c:v>40.074074140091909</c:v>
                </c:pt>
                <c:pt idx="503">
                  <c:v>40.261512649120668</c:v>
                </c:pt>
                <c:pt idx="504">
                  <c:v>40.298997790465613</c:v>
                </c:pt>
                <c:pt idx="505">
                  <c:v>40.336495734113164</c:v>
                </c:pt>
                <c:pt idx="506">
                  <c:v>40.448951158148816</c:v>
                </c:pt>
                <c:pt idx="507">
                  <c:v>40.523934243141618</c:v>
                </c:pt>
                <c:pt idx="508">
                  <c:v>40.486449101795969</c:v>
                </c:pt>
                <c:pt idx="509">
                  <c:v>40.561419384486832</c:v>
                </c:pt>
                <c:pt idx="510">
                  <c:v>40.636389667177255</c:v>
                </c:pt>
                <c:pt idx="511">
                  <c:v>40.673874808522484</c:v>
                </c:pt>
                <c:pt idx="512">
                  <c:v>40.973768741586575</c:v>
                </c:pt>
                <c:pt idx="513">
                  <c:v>40.82382817620573</c:v>
                </c:pt>
                <c:pt idx="514">
                  <c:v>40.748845091212736</c:v>
                </c:pt>
                <c:pt idx="515">
                  <c:v>41.011266685233771</c:v>
                </c:pt>
                <c:pt idx="516">
                  <c:v>41.123722109269863</c:v>
                </c:pt>
                <c:pt idx="517">
                  <c:v>41.086236967924606</c:v>
                </c:pt>
                <c:pt idx="518">
                  <c:v>41.161220052917344</c:v>
                </c:pt>
                <c:pt idx="519">
                  <c:v>41.31116061829799</c:v>
                </c:pt>
                <c:pt idx="520">
                  <c:v>41.31116061829799</c:v>
                </c:pt>
                <c:pt idx="521">
                  <c:v>41.386143703290848</c:v>
                </c:pt>
                <c:pt idx="522">
                  <c:v>41.498599127326763</c:v>
                </c:pt>
                <c:pt idx="523">
                  <c:v>41.461113985981562</c:v>
                </c:pt>
                <c:pt idx="524">
                  <c:v>41.536097070974328</c:v>
                </c:pt>
                <c:pt idx="525">
                  <c:v>41.648552495010009</c:v>
                </c:pt>
                <c:pt idx="526">
                  <c:v>41.761007919045625</c:v>
                </c:pt>
                <c:pt idx="527">
                  <c:v>41.910961286728856</c:v>
                </c:pt>
                <c:pt idx="528">
                  <c:v>41.910961286728856</c:v>
                </c:pt>
                <c:pt idx="529">
                  <c:v>42.023429513066844</c:v>
                </c:pt>
                <c:pt idx="530">
                  <c:v>42.21086802209534</c:v>
                </c:pt>
                <c:pt idx="531">
                  <c:v>42.248353163440555</c:v>
                </c:pt>
                <c:pt idx="532">
                  <c:v>42.173370078447753</c:v>
                </c:pt>
                <c:pt idx="533">
                  <c:v>42.173370078447753</c:v>
                </c:pt>
                <c:pt idx="534">
                  <c:v>42.360808587476029</c:v>
                </c:pt>
                <c:pt idx="535">
                  <c:v>42.473276813814195</c:v>
                </c:pt>
                <c:pt idx="536">
                  <c:v>42.510761955159445</c:v>
                </c:pt>
                <c:pt idx="537">
                  <c:v>42.510761955159445</c:v>
                </c:pt>
                <c:pt idx="538">
                  <c:v>42.510761955159445</c:v>
                </c:pt>
                <c:pt idx="539">
                  <c:v>42.660715322842975</c:v>
                </c:pt>
                <c:pt idx="540">
                  <c:v>42.660715322842975</c:v>
                </c:pt>
                <c:pt idx="541">
                  <c:v>42.773170746878662</c:v>
                </c:pt>
                <c:pt idx="542">
                  <c:v>42.773170746878662</c:v>
                </c:pt>
                <c:pt idx="543">
                  <c:v>42.885638973216047</c:v>
                </c:pt>
                <c:pt idx="544">
                  <c:v>42.773170746878662</c:v>
                </c:pt>
                <c:pt idx="545">
                  <c:v>42.960622058209154</c:v>
                </c:pt>
                <c:pt idx="546">
                  <c:v>43.035592340899981</c:v>
                </c:pt>
                <c:pt idx="547">
                  <c:v>43.148047764935242</c:v>
                </c:pt>
                <c:pt idx="548">
                  <c:v>43.185532906280613</c:v>
                </c:pt>
                <c:pt idx="549">
                  <c:v>43.260515991273472</c:v>
                </c:pt>
                <c:pt idx="550">
                  <c:v>43.410469358956284</c:v>
                </c:pt>
                <c:pt idx="551">
                  <c:v>43.560409924337371</c:v>
                </c:pt>
                <c:pt idx="552">
                  <c:v>43.410469358956284</c:v>
                </c:pt>
                <c:pt idx="553">
                  <c:v>43.485439641646742</c:v>
                </c:pt>
                <c:pt idx="554">
                  <c:v>43.522911980690012</c:v>
                </c:pt>
                <c:pt idx="555">
                  <c:v>43.672878150675388</c:v>
                </c:pt>
                <c:pt idx="556">
                  <c:v>43.672878150675388</c:v>
                </c:pt>
                <c:pt idx="557">
                  <c:v>43.710363292020602</c:v>
                </c:pt>
                <c:pt idx="558">
                  <c:v>43.860303857401455</c:v>
                </c:pt>
                <c:pt idx="559">
                  <c:v>43.597895065682259</c:v>
                </c:pt>
                <c:pt idx="560">
                  <c:v>43.860303857401455</c:v>
                </c:pt>
                <c:pt idx="561">
                  <c:v>43.897788998746478</c:v>
                </c:pt>
                <c:pt idx="562">
                  <c:v>43.972772083739493</c:v>
                </c:pt>
                <c:pt idx="563">
                  <c:v>44.160210592767953</c:v>
                </c:pt>
                <c:pt idx="564">
                  <c:v>44.272666016803591</c:v>
                </c:pt>
                <c:pt idx="565">
                  <c:v>44.422619384487014</c:v>
                </c:pt>
                <c:pt idx="566">
                  <c:v>44.310163960451192</c:v>
                </c:pt>
                <c:pt idx="567">
                  <c:v>44.460117328134629</c:v>
                </c:pt>
                <c:pt idx="568">
                  <c:v>44.53508761082486</c:v>
                </c:pt>
                <c:pt idx="569">
                  <c:v>44.647543034860504</c:v>
                </c:pt>
                <c:pt idx="570">
                  <c:v>44.722513317551382</c:v>
                </c:pt>
                <c:pt idx="571">
                  <c:v>44.797496402543743</c:v>
                </c:pt>
                <c:pt idx="572">
                  <c:v>44.760011261198535</c:v>
                </c:pt>
                <c:pt idx="573">
                  <c:v>44.760011261198535</c:v>
                </c:pt>
                <c:pt idx="574">
                  <c:v>44.872466685233867</c:v>
                </c:pt>
                <c:pt idx="575">
                  <c:v>44.872466685233867</c:v>
                </c:pt>
                <c:pt idx="576">
                  <c:v>44.984934911572196</c:v>
                </c:pt>
                <c:pt idx="577">
                  <c:v>44.947436967924595</c:v>
                </c:pt>
                <c:pt idx="578">
                  <c:v>45.172373420600657</c:v>
                </c:pt>
                <c:pt idx="579">
                  <c:v>45.247343703291044</c:v>
                </c:pt>
                <c:pt idx="580">
                  <c:v>45.209858561945879</c:v>
                </c:pt>
                <c:pt idx="581">
                  <c:v>45.247343703291044</c:v>
                </c:pt>
                <c:pt idx="582">
                  <c:v>45.359811929629096</c:v>
                </c:pt>
                <c:pt idx="583">
                  <c:v>45.397297070974325</c:v>
                </c:pt>
                <c:pt idx="584">
                  <c:v>45.659705862693194</c:v>
                </c:pt>
                <c:pt idx="585">
                  <c:v>45.547250438657386</c:v>
                </c:pt>
                <c:pt idx="586">
                  <c:v>45.584722777700229</c:v>
                </c:pt>
                <c:pt idx="587">
                  <c:v>45.809659230376454</c:v>
                </c:pt>
                <c:pt idx="588">
                  <c:v>45.809659230376454</c:v>
                </c:pt>
                <c:pt idx="589">
                  <c:v>45.847144371721441</c:v>
                </c:pt>
                <c:pt idx="590">
                  <c:v>45.884629513066415</c:v>
                </c:pt>
                <c:pt idx="591">
                  <c:v>45.922127456714286</c:v>
                </c:pt>
                <c:pt idx="592">
                  <c:v>45.9970977394049</c:v>
                </c:pt>
                <c:pt idx="593">
                  <c:v>46.296991672469012</c:v>
                </c:pt>
                <c:pt idx="594">
                  <c:v>46.259506531123812</c:v>
                </c:pt>
                <c:pt idx="595">
                  <c:v>46.184536248433361</c:v>
                </c:pt>
                <c:pt idx="596">
                  <c:v>46.409459898807029</c:v>
                </c:pt>
                <c:pt idx="597">
                  <c:v>46.259506531123812</c:v>
                </c:pt>
                <c:pt idx="598">
                  <c:v>46.559413266490274</c:v>
                </c:pt>
                <c:pt idx="599">
                  <c:v>46.446945040152251</c:v>
                </c:pt>
                <c:pt idx="600">
                  <c:v>46.409459898807029</c:v>
                </c:pt>
                <c:pt idx="601">
                  <c:v>46.484430181497153</c:v>
                </c:pt>
                <c:pt idx="602">
                  <c:v>46.596898407835475</c:v>
                </c:pt>
                <c:pt idx="603">
                  <c:v>46.709353831871447</c:v>
                </c:pt>
                <c:pt idx="604">
                  <c:v>46.671868690525919</c:v>
                </c:pt>
                <c:pt idx="605">
                  <c:v>46.821809255906544</c:v>
                </c:pt>
                <c:pt idx="606">
                  <c:v>46.821809255906544</c:v>
                </c:pt>
                <c:pt idx="607">
                  <c:v>47.009260567237192</c:v>
                </c:pt>
                <c:pt idx="608">
                  <c:v>46.896792340899879</c:v>
                </c:pt>
                <c:pt idx="609">
                  <c:v>47.084230849928062</c:v>
                </c:pt>
                <c:pt idx="610">
                  <c:v>47.046745708582833</c:v>
                </c:pt>
                <c:pt idx="611">
                  <c:v>47.309154500301716</c:v>
                </c:pt>
                <c:pt idx="612">
                  <c:v>47.271669358956494</c:v>
                </c:pt>
                <c:pt idx="613">
                  <c:v>47.459107867984955</c:v>
                </c:pt>
                <c:pt idx="614">
                  <c:v>47.309154500301716</c:v>
                </c:pt>
                <c:pt idx="615">
                  <c:v>47.459107867984955</c:v>
                </c:pt>
                <c:pt idx="616">
                  <c:v>47.459107867984955</c:v>
                </c:pt>
                <c:pt idx="617">
                  <c:v>47.609061235668094</c:v>
                </c:pt>
                <c:pt idx="618">
                  <c:v>47.571563292020606</c:v>
                </c:pt>
                <c:pt idx="619">
                  <c:v>47.759001801049045</c:v>
                </c:pt>
                <c:pt idx="620">
                  <c:v>47.721516659703852</c:v>
                </c:pt>
                <c:pt idx="621">
                  <c:v>47.796486942394282</c:v>
                </c:pt>
                <c:pt idx="622">
                  <c:v>47.796486942394282</c:v>
                </c:pt>
                <c:pt idx="623">
                  <c:v>47.908955168732298</c:v>
                </c:pt>
                <c:pt idx="624">
                  <c:v>47.94644031007752</c:v>
                </c:pt>
                <c:pt idx="625">
                  <c:v>47.9839382537251</c:v>
                </c:pt>
                <c:pt idx="626">
                  <c:v>48.171363960451188</c:v>
                </c:pt>
                <c:pt idx="627">
                  <c:v>48.171363960451188</c:v>
                </c:pt>
                <c:pt idx="628">
                  <c:v>48.20884910179614</c:v>
                </c:pt>
                <c:pt idx="629">
                  <c:v>48.283832186789212</c:v>
                </c:pt>
                <c:pt idx="630">
                  <c:v>48.321317328134462</c:v>
                </c:pt>
                <c:pt idx="631">
                  <c:v>48.508755837163086</c:v>
                </c:pt>
                <c:pt idx="632">
                  <c:v>48.508755837163086</c:v>
                </c:pt>
                <c:pt idx="633">
                  <c:v>48.433785554472394</c:v>
                </c:pt>
                <c:pt idx="634">
                  <c:v>48.658709204846105</c:v>
                </c:pt>
                <c:pt idx="635">
                  <c:v>48.508755837163086</c:v>
                </c:pt>
                <c:pt idx="636">
                  <c:v>48.733679487536357</c:v>
                </c:pt>
                <c:pt idx="637">
                  <c:v>48.846134911572207</c:v>
                </c:pt>
                <c:pt idx="638">
                  <c:v>48.921105194262594</c:v>
                </c:pt>
                <c:pt idx="639">
                  <c:v>48.883632855219744</c:v>
                </c:pt>
                <c:pt idx="640">
                  <c:v>48.958603137910195</c:v>
                </c:pt>
                <c:pt idx="641">
                  <c:v>48.883632855219744</c:v>
                </c:pt>
                <c:pt idx="642">
                  <c:v>49.071058561945854</c:v>
                </c:pt>
                <c:pt idx="643">
                  <c:v>49.14604164693867</c:v>
                </c:pt>
                <c:pt idx="644">
                  <c:v>49.183526788283885</c:v>
                </c:pt>
                <c:pt idx="645">
                  <c:v>49.295982212319743</c:v>
                </c:pt>
                <c:pt idx="646">
                  <c:v>49.408450438657546</c:v>
                </c:pt>
                <c:pt idx="647">
                  <c:v>49.408450438657546</c:v>
                </c:pt>
                <c:pt idx="648">
                  <c:v>49.558403806340799</c:v>
                </c:pt>
                <c:pt idx="649">
                  <c:v>49.633374089031228</c:v>
                </c:pt>
                <c:pt idx="650">
                  <c:v>49.633374089031228</c:v>
                </c:pt>
                <c:pt idx="651">
                  <c:v>49.595888947686014</c:v>
                </c:pt>
                <c:pt idx="652">
                  <c:v>49.633374089031228</c:v>
                </c:pt>
                <c:pt idx="653">
                  <c:v>49.783327456714197</c:v>
                </c:pt>
                <c:pt idx="654">
                  <c:v>49.895795683052491</c:v>
                </c:pt>
                <c:pt idx="655">
                  <c:v>49.858297739404904</c:v>
                </c:pt>
                <c:pt idx="656">
                  <c:v>50.008251107088142</c:v>
                </c:pt>
                <c:pt idx="657">
                  <c:v>50.195689616116596</c:v>
                </c:pt>
                <c:pt idx="658">
                  <c:v>50.308145040152262</c:v>
                </c:pt>
                <c:pt idx="659">
                  <c:v>50.195689616116596</c:v>
                </c:pt>
                <c:pt idx="660">
                  <c:v>50.045736248433535</c:v>
                </c:pt>
                <c:pt idx="661">
                  <c:v>50.233174757461811</c:v>
                </c:pt>
                <c:pt idx="662">
                  <c:v>50.383128125145049</c:v>
                </c:pt>
                <c:pt idx="663">
                  <c:v>50.420613266490271</c:v>
                </c:pt>
                <c:pt idx="664">
                  <c:v>50.458098407835394</c:v>
                </c:pt>
                <c:pt idx="665">
                  <c:v>50.383128125145049</c:v>
                </c:pt>
                <c:pt idx="666">
                  <c:v>50.495583549180878</c:v>
                </c:pt>
                <c:pt idx="667">
                  <c:v>50.720507199554383</c:v>
                </c:pt>
                <c:pt idx="668">
                  <c:v>50.758005143201963</c:v>
                </c:pt>
                <c:pt idx="669">
                  <c:v>50.645536916864195</c:v>
                </c:pt>
                <c:pt idx="670">
                  <c:v>50.645536916864195</c:v>
                </c:pt>
                <c:pt idx="671">
                  <c:v>50.795490284547213</c:v>
                </c:pt>
                <c:pt idx="672">
                  <c:v>50.87046056723711</c:v>
                </c:pt>
                <c:pt idx="673">
                  <c:v>50.945443652230118</c:v>
                </c:pt>
                <c:pt idx="674">
                  <c:v>51.020413934921265</c:v>
                </c:pt>
                <c:pt idx="675">
                  <c:v>51.170354500301762</c:v>
                </c:pt>
                <c:pt idx="676">
                  <c:v>51.13288216125887</c:v>
                </c:pt>
                <c:pt idx="677">
                  <c:v>51.320307867984951</c:v>
                </c:pt>
                <c:pt idx="678">
                  <c:v>51.13288216125887</c:v>
                </c:pt>
                <c:pt idx="679">
                  <c:v>51.357793009329974</c:v>
                </c:pt>
                <c:pt idx="680">
                  <c:v>51.395290952977994</c:v>
                </c:pt>
                <c:pt idx="681">
                  <c:v>51.395290952977994</c:v>
                </c:pt>
                <c:pt idx="682">
                  <c:v>51.507746377013184</c:v>
                </c:pt>
                <c:pt idx="683">
                  <c:v>51.507746377013184</c:v>
                </c:pt>
                <c:pt idx="684">
                  <c:v>51.582729462006029</c:v>
                </c:pt>
                <c:pt idx="685">
                  <c:v>51.73267002738708</c:v>
                </c:pt>
                <c:pt idx="686">
                  <c:v>51.582729462006029</c:v>
                </c:pt>
                <c:pt idx="687">
                  <c:v>51.73267002738708</c:v>
                </c:pt>
                <c:pt idx="688">
                  <c:v>51.882623395070326</c:v>
                </c:pt>
                <c:pt idx="689">
                  <c:v>51.920108536415562</c:v>
                </c:pt>
                <c:pt idx="690">
                  <c:v>52.18251732813463</c:v>
                </c:pt>
                <c:pt idx="691">
                  <c:v>52.107547045443994</c:v>
                </c:pt>
                <c:pt idx="692">
                  <c:v>52.107547045443994</c:v>
                </c:pt>
                <c:pt idx="693">
                  <c:v>52.18251732813463</c:v>
                </c:pt>
                <c:pt idx="694">
                  <c:v>52.145032186789408</c:v>
                </c:pt>
                <c:pt idx="695">
                  <c:v>52.332483498120034</c:v>
                </c:pt>
                <c:pt idx="696">
                  <c:v>52.332483498120034</c:v>
                </c:pt>
                <c:pt idx="697">
                  <c:v>52.369955837162912</c:v>
                </c:pt>
                <c:pt idx="698">
                  <c:v>52.369955837162912</c:v>
                </c:pt>
                <c:pt idx="699">
                  <c:v>52.557394346191337</c:v>
                </c:pt>
                <c:pt idx="700">
                  <c:v>52.519909204846094</c:v>
                </c:pt>
                <c:pt idx="701">
                  <c:v>52.594879487536247</c:v>
                </c:pt>
                <c:pt idx="702">
                  <c:v>52.669862572529361</c:v>
                </c:pt>
                <c:pt idx="703">
                  <c:v>52.707347713874555</c:v>
                </c:pt>
                <c:pt idx="704">
                  <c:v>52.632377431184139</c:v>
                </c:pt>
                <c:pt idx="705">
                  <c:v>52.782317996565318</c:v>
                </c:pt>
                <c:pt idx="706">
                  <c:v>52.819803137910029</c:v>
                </c:pt>
                <c:pt idx="707">
                  <c:v>52.857301081557594</c:v>
                </c:pt>
                <c:pt idx="708">
                  <c:v>52.819803137910029</c:v>
                </c:pt>
                <c:pt idx="709">
                  <c:v>53.082224731931476</c:v>
                </c:pt>
                <c:pt idx="710">
                  <c:v>53.044739590586254</c:v>
                </c:pt>
                <c:pt idx="711">
                  <c:v>53.232165297312342</c:v>
                </c:pt>
                <c:pt idx="712">
                  <c:v>53.344633523650053</c:v>
                </c:pt>
                <c:pt idx="713">
                  <c:v>53.307148382305158</c:v>
                </c:pt>
                <c:pt idx="714">
                  <c:v>53.344633523650053</c:v>
                </c:pt>
                <c:pt idx="715">
                  <c:v>53.382118664995588</c:v>
                </c:pt>
                <c:pt idx="716">
                  <c:v>53.457088947685975</c:v>
                </c:pt>
                <c:pt idx="717">
                  <c:v>53.457088947685975</c:v>
                </c:pt>
                <c:pt idx="718">
                  <c:v>53.569557174024062</c:v>
                </c:pt>
                <c:pt idx="719">
                  <c:v>53.682025400362001</c:v>
                </c:pt>
                <c:pt idx="720">
                  <c:v>53.794480824397709</c:v>
                </c:pt>
                <c:pt idx="721">
                  <c:v>53.869451107088146</c:v>
                </c:pt>
                <c:pt idx="722">
                  <c:v>53.869451107088146</c:v>
                </c:pt>
                <c:pt idx="723">
                  <c:v>53.869451107088146</c:v>
                </c:pt>
                <c:pt idx="724">
                  <c:v>53.906949050735726</c:v>
                </c:pt>
                <c:pt idx="725">
                  <c:v>53.831965965742612</c:v>
                </c:pt>
                <c:pt idx="726">
                  <c:v>53.981919333426156</c:v>
                </c:pt>
                <c:pt idx="727">
                  <c:v>54.056902418418979</c:v>
                </c:pt>
                <c:pt idx="728">
                  <c:v>54.244328125145053</c:v>
                </c:pt>
                <c:pt idx="729">
                  <c:v>54.206842983799838</c:v>
                </c:pt>
                <c:pt idx="730">
                  <c:v>54.206842983799838</c:v>
                </c:pt>
                <c:pt idx="731">
                  <c:v>54.206842983799838</c:v>
                </c:pt>
                <c:pt idx="732">
                  <c:v>54.431779436476006</c:v>
                </c:pt>
                <c:pt idx="733">
                  <c:v>54.281813266490275</c:v>
                </c:pt>
                <c:pt idx="734">
                  <c:v>54.35679635148287</c:v>
                </c:pt>
                <c:pt idx="735">
                  <c:v>54.469251775518721</c:v>
                </c:pt>
                <c:pt idx="736">
                  <c:v>54.581720001856745</c:v>
                </c:pt>
                <c:pt idx="737">
                  <c:v>54.806643652230058</c:v>
                </c:pt>
                <c:pt idx="738">
                  <c:v>54.694175425892396</c:v>
                </c:pt>
                <c:pt idx="739">
                  <c:v>54.769158510885497</c:v>
                </c:pt>
                <c:pt idx="740">
                  <c:v>54.881613934921013</c:v>
                </c:pt>
                <c:pt idx="741">
                  <c:v>54.694175425892396</c:v>
                </c:pt>
                <c:pt idx="742">
                  <c:v>54.881613934921013</c:v>
                </c:pt>
                <c:pt idx="743">
                  <c:v>54.919111878568451</c:v>
                </c:pt>
                <c:pt idx="744">
                  <c:v>55.031567302604095</c:v>
                </c:pt>
                <c:pt idx="745">
                  <c:v>55.069052443949303</c:v>
                </c:pt>
                <c:pt idx="746">
                  <c:v>55.106550387596911</c:v>
                </c:pt>
                <c:pt idx="747">
                  <c:v>55.144022726639761</c:v>
                </c:pt>
                <c:pt idx="748">
                  <c:v>55.106550387596911</c:v>
                </c:pt>
                <c:pt idx="749">
                  <c:v>55.144022726639761</c:v>
                </c:pt>
                <c:pt idx="750">
                  <c:v>55.144022726639761</c:v>
                </c:pt>
                <c:pt idx="751">
                  <c:v>55.256490952977813</c:v>
                </c:pt>
                <c:pt idx="752">
                  <c:v>55.518899744696405</c:v>
                </c:pt>
                <c:pt idx="753">
                  <c:v>55.556397688344028</c:v>
                </c:pt>
                <c:pt idx="754">
                  <c:v>55.593882829689456</c:v>
                </c:pt>
                <c:pt idx="755">
                  <c:v>55.706338253725285</c:v>
                </c:pt>
                <c:pt idx="756">
                  <c:v>55.743823395070322</c:v>
                </c:pt>
                <c:pt idx="757">
                  <c:v>55.706338253725285</c:v>
                </c:pt>
                <c:pt idx="758">
                  <c:v>55.706338253725285</c:v>
                </c:pt>
                <c:pt idx="759">
                  <c:v>55.856291621408069</c:v>
                </c:pt>
                <c:pt idx="760">
                  <c:v>55.96874704544399</c:v>
                </c:pt>
                <c:pt idx="761">
                  <c:v>55.96874704544399</c:v>
                </c:pt>
                <c:pt idx="762">
                  <c:v>55.96874704544399</c:v>
                </c:pt>
                <c:pt idx="763">
                  <c:v>56.043717328134463</c:v>
                </c:pt>
                <c:pt idx="764">
                  <c:v>56.006244989091392</c:v>
                </c:pt>
                <c:pt idx="765">
                  <c:v>56.118700413127229</c:v>
                </c:pt>
                <c:pt idx="766">
                  <c:v>56.043717328134463</c:v>
                </c:pt>
                <c:pt idx="767">
                  <c:v>56.156198356775015</c:v>
                </c:pt>
                <c:pt idx="768">
                  <c:v>56.156198356775015</c:v>
                </c:pt>
                <c:pt idx="769">
                  <c:v>56.268653780810467</c:v>
                </c:pt>
                <c:pt idx="770">
                  <c:v>56.381122007148278</c:v>
                </c:pt>
                <c:pt idx="771">
                  <c:v>56.493577431184136</c:v>
                </c:pt>
                <c:pt idx="772">
                  <c:v>56.343624063500656</c:v>
                </c:pt>
                <c:pt idx="773">
                  <c:v>56.456092289838921</c:v>
                </c:pt>
                <c:pt idx="774">
                  <c:v>56.681015940212575</c:v>
                </c:pt>
                <c:pt idx="775">
                  <c:v>56.681015940212575</c:v>
                </c:pt>
                <c:pt idx="776">
                  <c:v>56.643530798867381</c:v>
                </c:pt>
                <c:pt idx="777">
                  <c:v>56.755986222903033</c:v>
                </c:pt>
                <c:pt idx="778">
                  <c:v>56.718501081557811</c:v>
                </c:pt>
                <c:pt idx="779">
                  <c:v>56.905939590586257</c:v>
                </c:pt>
                <c:pt idx="780">
                  <c:v>56.793471364248241</c:v>
                </c:pt>
                <c:pt idx="781">
                  <c:v>57.055892958269496</c:v>
                </c:pt>
                <c:pt idx="782">
                  <c:v>57.243318664995613</c:v>
                </c:pt>
                <c:pt idx="783">
                  <c:v>57.055892958269496</c:v>
                </c:pt>
                <c:pt idx="784">
                  <c:v>57.280816608642994</c:v>
                </c:pt>
                <c:pt idx="785">
                  <c:v>57.018407816924281</c:v>
                </c:pt>
                <c:pt idx="786">
                  <c:v>57.280816608642994</c:v>
                </c:pt>
                <c:pt idx="787">
                  <c:v>57.393284834981202</c:v>
                </c:pt>
                <c:pt idx="788">
                  <c:v>57.355786891333302</c:v>
                </c:pt>
                <c:pt idx="789">
                  <c:v>57.3183017499884</c:v>
                </c:pt>
                <c:pt idx="790">
                  <c:v>57.393284834981202</c:v>
                </c:pt>
                <c:pt idx="791">
                  <c:v>57.393284834981202</c:v>
                </c:pt>
                <c:pt idx="792">
                  <c:v>57.580710541707276</c:v>
                </c:pt>
                <c:pt idx="793">
                  <c:v>57.693178768045463</c:v>
                </c:pt>
                <c:pt idx="794">
                  <c:v>57.580710541707276</c:v>
                </c:pt>
                <c:pt idx="795">
                  <c:v>57.655693626700085</c:v>
                </c:pt>
                <c:pt idx="796">
                  <c:v>57.843119333426181</c:v>
                </c:pt>
                <c:pt idx="797">
                  <c:v>57.768149050735929</c:v>
                </c:pt>
                <c:pt idx="798">
                  <c:v>57.805634192080952</c:v>
                </c:pt>
                <c:pt idx="799">
                  <c:v>57.91808961611634</c:v>
                </c:pt>
                <c:pt idx="800">
                  <c:v>57.91808961611634</c:v>
                </c:pt>
                <c:pt idx="801">
                  <c:v>57.955587559763778</c:v>
                </c:pt>
                <c:pt idx="802">
                  <c:v>58.068055786102263</c:v>
                </c:pt>
                <c:pt idx="803">
                  <c:v>57.993072701109412</c:v>
                </c:pt>
                <c:pt idx="804">
                  <c:v>58.255494295130646</c:v>
                </c:pt>
                <c:pt idx="805">
                  <c:v>58.255494295130646</c:v>
                </c:pt>
                <c:pt idx="806">
                  <c:v>58.255494295130646</c:v>
                </c:pt>
                <c:pt idx="807">
                  <c:v>58.442920001856741</c:v>
                </c:pt>
                <c:pt idx="808">
                  <c:v>58.367949719166099</c:v>
                </c:pt>
                <c:pt idx="809">
                  <c:v>58.442920001856741</c:v>
                </c:pt>
                <c:pt idx="810">
                  <c:v>58.405434860511527</c:v>
                </c:pt>
                <c:pt idx="811">
                  <c:v>58.405434860511527</c:v>
                </c:pt>
                <c:pt idx="812">
                  <c:v>58.480417945504335</c:v>
                </c:pt>
                <c:pt idx="813">
                  <c:v>58.55538822819495</c:v>
                </c:pt>
                <c:pt idx="814">
                  <c:v>58.592873369540008</c:v>
                </c:pt>
                <c:pt idx="815">
                  <c:v>58.66784365223014</c:v>
                </c:pt>
                <c:pt idx="816">
                  <c:v>58.855282161258664</c:v>
                </c:pt>
                <c:pt idx="817">
                  <c:v>58.855282161258664</c:v>
                </c:pt>
                <c:pt idx="818">
                  <c:v>58.930265246251672</c:v>
                </c:pt>
                <c:pt idx="819">
                  <c:v>58.780311878568462</c:v>
                </c:pt>
                <c:pt idx="820">
                  <c:v>58.855282161258664</c:v>
                </c:pt>
                <c:pt idx="821">
                  <c:v>58.930265246251672</c:v>
                </c:pt>
                <c:pt idx="822">
                  <c:v>59.117703755279997</c:v>
                </c:pt>
                <c:pt idx="823">
                  <c:v>59.267657122963364</c:v>
                </c:pt>
                <c:pt idx="824">
                  <c:v>59.230159179315812</c:v>
                </c:pt>
                <c:pt idx="825">
                  <c:v>59.267657122963364</c:v>
                </c:pt>
                <c:pt idx="826">
                  <c:v>59.230159179315812</c:v>
                </c:pt>
                <c:pt idx="827">
                  <c:v>59.305129462006036</c:v>
                </c:pt>
                <c:pt idx="828">
                  <c:v>59.230159179315812</c:v>
                </c:pt>
                <c:pt idx="829">
                  <c:v>59.34262740565336</c:v>
                </c:pt>
                <c:pt idx="830">
                  <c:v>59.305129462006036</c:v>
                </c:pt>
                <c:pt idx="831">
                  <c:v>59.530065914682254</c:v>
                </c:pt>
                <c:pt idx="832">
                  <c:v>59.717491621408165</c:v>
                </c:pt>
                <c:pt idx="833">
                  <c:v>59.642521338717913</c:v>
                </c:pt>
                <c:pt idx="834">
                  <c:v>59.567551056027455</c:v>
                </c:pt>
                <c:pt idx="835">
                  <c:v>59.792474706401336</c:v>
                </c:pt>
                <c:pt idx="836">
                  <c:v>59.680006480062943</c:v>
                </c:pt>
                <c:pt idx="837">
                  <c:v>59.829959847746345</c:v>
                </c:pt>
                <c:pt idx="838">
                  <c:v>59.86744498909129</c:v>
                </c:pt>
                <c:pt idx="839">
                  <c:v>59.904942932739168</c:v>
                </c:pt>
                <c:pt idx="840">
                  <c:v>59.829959847746345</c:v>
                </c:pt>
                <c:pt idx="841">
                  <c:v>59.979913215429612</c:v>
                </c:pt>
                <c:pt idx="842">
                  <c:v>60.167351724458236</c:v>
                </c:pt>
                <c:pt idx="843">
                  <c:v>60.204836865803244</c:v>
                </c:pt>
                <c:pt idx="844">
                  <c:v>60.392262572529361</c:v>
                </c:pt>
                <c:pt idx="845">
                  <c:v>60.50474360116975</c:v>
                </c:pt>
                <c:pt idx="846">
                  <c:v>60.392262572529361</c:v>
                </c:pt>
                <c:pt idx="847">
                  <c:v>60.242322007148488</c:v>
                </c:pt>
                <c:pt idx="848">
                  <c:v>60.317292289838925</c:v>
                </c:pt>
                <c:pt idx="849">
                  <c:v>60.279807148493703</c:v>
                </c:pt>
                <c:pt idx="850">
                  <c:v>60.429760516176962</c:v>
                </c:pt>
                <c:pt idx="851">
                  <c:v>60.50474360116975</c:v>
                </c:pt>
                <c:pt idx="852">
                  <c:v>60.617199025205394</c:v>
                </c:pt>
                <c:pt idx="853">
                  <c:v>60.542215940212593</c:v>
                </c:pt>
                <c:pt idx="854">
                  <c:v>60.654684166550318</c:v>
                </c:pt>
                <c:pt idx="855">
                  <c:v>60.729654449241046</c:v>
                </c:pt>
                <c:pt idx="856">
                  <c:v>60.804637534233613</c:v>
                </c:pt>
                <c:pt idx="857">
                  <c:v>60.804637534233613</c:v>
                </c:pt>
                <c:pt idx="858">
                  <c:v>60.804637534233613</c:v>
                </c:pt>
                <c:pt idx="859">
                  <c:v>60.804637534233613</c:v>
                </c:pt>
                <c:pt idx="860">
                  <c:v>60.992076043262294</c:v>
                </c:pt>
                <c:pt idx="861">
                  <c:v>60.879607816924285</c:v>
                </c:pt>
                <c:pt idx="862">
                  <c:v>61.029561184607495</c:v>
                </c:pt>
                <c:pt idx="863">
                  <c:v>61.254484834981199</c:v>
                </c:pt>
                <c:pt idx="864">
                  <c:v>61.029561184607495</c:v>
                </c:pt>
                <c:pt idx="865">
                  <c:v>61.067046325952738</c:v>
                </c:pt>
                <c:pt idx="866">
                  <c:v>61.366940259016744</c:v>
                </c:pt>
                <c:pt idx="867">
                  <c:v>61.179514552290755</c:v>
                </c:pt>
                <c:pt idx="868">
                  <c:v>61.404438202664394</c:v>
                </c:pt>
                <c:pt idx="869">
                  <c:v>61.479408485354845</c:v>
                </c:pt>
                <c:pt idx="870">
                  <c:v>61.404438202664394</c:v>
                </c:pt>
                <c:pt idx="871">
                  <c:v>61.404438202664394</c:v>
                </c:pt>
                <c:pt idx="872">
                  <c:v>61.516893626700075</c:v>
                </c:pt>
                <c:pt idx="873">
                  <c:v>61.516893626700075</c:v>
                </c:pt>
                <c:pt idx="874">
                  <c:v>61.554391570347242</c:v>
                </c:pt>
                <c:pt idx="875">
                  <c:v>61.441910541707244</c:v>
                </c:pt>
                <c:pt idx="876">
                  <c:v>61.629361853038105</c:v>
                </c:pt>
                <c:pt idx="877">
                  <c:v>61.629361853038105</c:v>
                </c:pt>
                <c:pt idx="878">
                  <c:v>61.779302418419149</c:v>
                </c:pt>
                <c:pt idx="879">
                  <c:v>61.741817277073757</c:v>
                </c:pt>
                <c:pt idx="880">
                  <c:v>61.85428550341134</c:v>
                </c:pt>
                <c:pt idx="881">
                  <c:v>61.85428550341134</c:v>
                </c:pt>
                <c:pt idx="882">
                  <c:v>61.966740927447425</c:v>
                </c:pt>
                <c:pt idx="883">
                  <c:v>61.891770644756988</c:v>
                </c:pt>
                <c:pt idx="884">
                  <c:v>62.004238871095005</c:v>
                </c:pt>
                <c:pt idx="885">
                  <c:v>62.004238871095005</c:v>
                </c:pt>
                <c:pt idx="886">
                  <c:v>62.079209153785264</c:v>
                </c:pt>
                <c:pt idx="887">
                  <c:v>62.191664577821044</c:v>
                </c:pt>
                <c:pt idx="888">
                  <c:v>62.116694295130493</c:v>
                </c:pt>
                <c:pt idx="889">
                  <c:v>62.379103086849554</c:v>
                </c:pt>
                <c:pt idx="890">
                  <c:v>62.304132804159345</c:v>
                </c:pt>
                <c:pt idx="891">
                  <c:v>62.304132804159345</c:v>
                </c:pt>
                <c:pt idx="892">
                  <c:v>62.341617945504325</c:v>
                </c:pt>
                <c:pt idx="893">
                  <c:v>62.529056454532785</c:v>
                </c:pt>
                <c:pt idx="894">
                  <c:v>62.491571313187571</c:v>
                </c:pt>
                <c:pt idx="895">
                  <c:v>62.529056454532785</c:v>
                </c:pt>
                <c:pt idx="896">
                  <c:v>62.566541595877993</c:v>
                </c:pt>
                <c:pt idx="897">
                  <c:v>62.604026737223194</c:v>
                </c:pt>
                <c:pt idx="898">
                  <c:v>62.604026737223194</c:v>
                </c:pt>
                <c:pt idx="899">
                  <c:v>62.604026737223194</c:v>
                </c:pt>
                <c:pt idx="900">
                  <c:v>62.791465246251683</c:v>
                </c:pt>
                <c:pt idx="901">
                  <c:v>62.753980104906454</c:v>
                </c:pt>
                <c:pt idx="902">
                  <c:v>62.978903755280044</c:v>
                </c:pt>
                <c:pt idx="903">
                  <c:v>62.866448331244278</c:v>
                </c:pt>
                <c:pt idx="904">
                  <c:v>63.053886840272945</c:v>
                </c:pt>
                <c:pt idx="905">
                  <c:v>63.203827405653477</c:v>
                </c:pt>
                <c:pt idx="906">
                  <c:v>63.166342264308589</c:v>
                </c:pt>
                <c:pt idx="907">
                  <c:v>63.241312546999296</c:v>
                </c:pt>
                <c:pt idx="908">
                  <c:v>63.278810490646421</c:v>
                </c:pt>
                <c:pt idx="909">
                  <c:v>63.278810490646421</c:v>
                </c:pt>
                <c:pt idx="910">
                  <c:v>63.166342264308589</c:v>
                </c:pt>
                <c:pt idx="911">
                  <c:v>63.353780773336709</c:v>
                </c:pt>
                <c:pt idx="912">
                  <c:v>63.353780773336709</c:v>
                </c:pt>
                <c:pt idx="913">
                  <c:v>63.353780773336709</c:v>
                </c:pt>
                <c:pt idx="914">
                  <c:v>63.428763858330008</c:v>
                </c:pt>
                <c:pt idx="915">
                  <c:v>63.541219282365475</c:v>
                </c:pt>
                <c:pt idx="916">
                  <c:v>63.503734141020281</c:v>
                </c:pt>
                <c:pt idx="917">
                  <c:v>63.616189565055926</c:v>
                </c:pt>
                <c:pt idx="918">
                  <c:v>63.541219282365475</c:v>
                </c:pt>
                <c:pt idx="919">
                  <c:v>63.653674706401141</c:v>
                </c:pt>
                <c:pt idx="920">
                  <c:v>63.803640876386744</c:v>
                </c:pt>
                <c:pt idx="921">
                  <c:v>63.72865779139395</c:v>
                </c:pt>
                <c:pt idx="922">
                  <c:v>63.803640876386744</c:v>
                </c:pt>
                <c:pt idx="923">
                  <c:v>63.766142932739498</c:v>
                </c:pt>
                <c:pt idx="924">
                  <c:v>63.766142932739498</c:v>
                </c:pt>
                <c:pt idx="925">
                  <c:v>63.803640876386744</c:v>
                </c:pt>
                <c:pt idx="926">
                  <c:v>63.953581441767192</c:v>
                </c:pt>
                <c:pt idx="927">
                  <c:v>63.953581441767192</c:v>
                </c:pt>
                <c:pt idx="928">
                  <c:v>63.991066583112513</c:v>
                </c:pt>
                <c:pt idx="929">
                  <c:v>64.028551724457657</c:v>
                </c:pt>
                <c:pt idx="930">
                  <c:v>64.028551724457657</c:v>
                </c:pt>
                <c:pt idx="931">
                  <c:v>64.103534809450238</c:v>
                </c:pt>
                <c:pt idx="932">
                  <c:v>64.066036865803284</c:v>
                </c:pt>
                <c:pt idx="933">
                  <c:v>64.103534809450238</c:v>
                </c:pt>
                <c:pt idx="934">
                  <c:v>64.253475374831154</c:v>
                </c:pt>
                <c:pt idx="935">
                  <c:v>64.440913883860617</c:v>
                </c:pt>
                <c:pt idx="936">
                  <c:v>64.290960516176938</c:v>
                </c:pt>
                <c:pt idx="937">
                  <c:v>64.365930798867353</c:v>
                </c:pt>
                <c:pt idx="938">
                  <c:v>64.403428742514919</c:v>
                </c:pt>
                <c:pt idx="939">
                  <c:v>64.403428742514919</c:v>
                </c:pt>
                <c:pt idx="940">
                  <c:v>64.515884166549995</c:v>
                </c:pt>
                <c:pt idx="941">
                  <c:v>64.553382110197575</c:v>
                </c:pt>
                <c:pt idx="942">
                  <c:v>64.628352392887649</c:v>
                </c:pt>
                <c:pt idx="943">
                  <c:v>64.665837534233233</c:v>
                </c:pt>
                <c:pt idx="944">
                  <c:v>64.815790901917097</c:v>
                </c:pt>
                <c:pt idx="945">
                  <c:v>64.703322675579074</c:v>
                </c:pt>
                <c:pt idx="946">
                  <c:v>64.890761184607513</c:v>
                </c:pt>
                <c:pt idx="947">
                  <c:v>64.740807816923677</c:v>
                </c:pt>
                <c:pt idx="948">
                  <c:v>64.890761184607513</c:v>
                </c:pt>
                <c:pt idx="949">
                  <c:v>64.815790901917097</c:v>
                </c:pt>
                <c:pt idx="950">
                  <c:v>64.890761184607513</c:v>
                </c:pt>
                <c:pt idx="951">
                  <c:v>64.853288845564066</c:v>
                </c:pt>
                <c:pt idx="952">
                  <c:v>65.190667919974004</c:v>
                </c:pt>
                <c:pt idx="953">
                  <c:v>65.153182778628164</c:v>
                </c:pt>
                <c:pt idx="954">
                  <c:v>65.115684834980669</c:v>
                </c:pt>
                <c:pt idx="955">
                  <c:v>65.153182778628164</c:v>
                </c:pt>
                <c:pt idx="956">
                  <c:v>65.153182778628164</c:v>
                </c:pt>
                <c:pt idx="957">
                  <c:v>65.265638202663808</c:v>
                </c:pt>
                <c:pt idx="958">
                  <c:v>65.303136146312028</c:v>
                </c:pt>
                <c:pt idx="959">
                  <c:v>65.265638202663808</c:v>
                </c:pt>
                <c:pt idx="960">
                  <c:v>65.453076711692859</c:v>
                </c:pt>
                <c:pt idx="961">
                  <c:v>65.303136146312028</c:v>
                </c:pt>
                <c:pt idx="962">
                  <c:v>65.453076711692859</c:v>
                </c:pt>
                <c:pt idx="963">
                  <c:v>65.528059796685199</c:v>
                </c:pt>
                <c:pt idx="964">
                  <c:v>65.603030079376111</c:v>
                </c:pt>
                <c:pt idx="965">
                  <c:v>65.603030079376111</c:v>
                </c:pt>
                <c:pt idx="966">
                  <c:v>65.603030079376111</c:v>
                </c:pt>
                <c:pt idx="967">
                  <c:v>65.640515220721355</c:v>
                </c:pt>
                <c:pt idx="968">
                  <c:v>65.603030079376111</c:v>
                </c:pt>
                <c:pt idx="969">
                  <c:v>65.640515220721355</c:v>
                </c:pt>
                <c:pt idx="970">
                  <c:v>65.902924012440209</c:v>
                </c:pt>
                <c:pt idx="971">
                  <c:v>66.202830747806658</c:v>
                </c:pt>
                <c:pt idx="972">
                  <c:v>66.052877380122865</c:v>
                </c:pt>
                <c:pt idx="973">
                  <c:v>66.052877380122865</c:v>
                </c:pt>
                <c:pt idx="974">
                  <c:v>66.052877380122865</c:v>
                </c:pt>
                <c:pt idx="975">
                  <c:v>65.977894295130696</c:v>
                </c:pt>
                <c:pt idx="976">
                  <c:v>65.977894295130696</c:v>
                </c:pt>
                <c:pt idx="977">
                  <c:v>66.127847662813878</c:v>
                </c:pt>
                <c:pt idx="978">
                  <c:v>65.977894295130696</c:v>
                </c:pt>
                <c:pt idx="979">
                  <c:v>66.165332804158282</c:v>
                </c:pt>
                <c:pt idx="980">
                  <c:v>66.24031588915193</c:v>
                </c:pt>
                <c:pt idx="981">
                  <c:v>66.24031588915193</c:v>
                </c:pt>
                <c:pt idx="982">
                  <c:v>66.277801030497088</c:v>
                </c:pt>
                <c:pt idx="983">
                  <c:v>66.352784115488859</c:v>
                </c:pt>
                <c:pt idx="984">
                  <c:v>66.427741595878032</c:v>
                </c:pt>
                <c:pt idx="985">
                  <c:v>66.165332804158282</c:v>
                </c:pt>
                <c:pt idx="986">
                  <c:v>66.465226737223233</c:v>
                </c:pt>
                <c:pt idx="987">
                  <c:v>66.427741595878032</c:v>
                </c:pt>
                <c:pt idx="988">
                  <c:v>66.465226737223233</c:v>
                </c:pt>
                <c:pt idx="989">
                  <c:v>66.652678048553227</c:v>
                </c:pt>
                <c:pt idx="990">
                  <c:v>66.652678048553227</c:v>
                </c:pt>
                <c:pt idx="991">
                  <c:v>66.652678048553227</c:v>
                </c:pt>
                <c:pt idx="992">
                  <c:v>66.652678048553227</c:v>
                </c:pt>
                <c:pt idx="993">
                  <c:v>66.690163189899295</c:v>
                </c:pt>
                <c:pt idx="994">
                  <c:v>66.765133472589199</c:v>
                </c:pt>
                <c:pt idx="995">
                  <c:v>66.877601698927734</c:v>
                </c:pt>
                <c:pt idx="996">
                  <c:v>66.952571981618163</c:v>
                </c:pt>
                <c:pt idx="997">
                  <c:v>66.690163189899295</c:v>
                </c:pt>
                <c:pt idx="998">
                  <c:v>66.840116557582448</c:v>
                </c:pt>
                <c:pt idx="999">
                  <c:v>66.877601698927734</c:v>
                </c:pt>
                <c:pt idx="1000">
                  <c:v>66.952571981618163</c:v>
                </c:pt>
                <c:pt idx="1001">
                  <c:v>67.102538151602943</c:v>
                </c:pt>
                <c:pt idx="1002">
                  <c:v>67.027555066610972</c:v>
                </c:pt>
                <c:pt idx="1003">
                  <c:v>67.065027405653808</c:v>
                </c:pt>
                <c:pt idx="1004">
                  <c:v>67.252478716983617</c:v>
                </c:pt>
                <c:pt idx="1005">
                  <c:v>67.102538151602943</c:v>
                </c:pt>
                <c:pt idx="1006">
                  <c:v>67.252478716983617</c:v>
                </c:pt>
                <c:pt idx="1007">
                  <c:v>67.252478716983617</c:v>
                </c:pt>
                <c:pt idx="1008">
                  <c:v>67.32744899967507</c:v>
                </c:pt>
                <c:pt idx="1009">
                  <c:v>67.364934141020299</c:v>
                </c:pt>
                <c:pt idx="1010">
                  <c:v>67.289963858329855</c:v>
                </c:pt>
                <c:pt idx="1011">
                  <c:v>67.32744899967507</c:v>
                </c:pt>
                <c:pt idx="1012">
                  <c:v>67.477402367358309</c:v>
                </c:pt>
                <c:pt idx="1013">
                  <c:v>67.552372650048241</c:v>
                </c:pt>
                <c:pt idx="1014">
                  <c:v>67.552372650048241</c:v>
                </c:pt>
                <c:pt idx="1015">
                  <c:v>67.364934141020299</c:v>
                </c:pt>
                <c:pt idx="1016">
                  <c:v>67.627355735041519</c:v>
                </c:pt>
                <c:pt idx="1017">
                  <c:v>67.664828074083985</c:v>
                </c:pt>
                <c:pt idx="1018">
                  <c:v>67.664828074083985</c:v>
                </c:pt>
                <c:pt idx="1019">
                  <c:v>67.777296300422378</c:v>
                </c:pt>
                <c:pt idx="1020">
                  <c:v>67.777296300422378</c:v>
                </c:pt>
                <c:pt idx="1021">
                  <c:v>67.702326017731366</c:v>
                </c:pt>
                <c:pt idx="1022">
                  <c:v>67.852279385415216</c:v>
                </c:pt>
                <c:pt idx="1023">
                  <c:v>67.964734809450789</c:v>
                </c:pt>
                <c:pt idx="1024">
                  <c:v>67.964734809450789</c:v>
                </c:pt>
                <c:pt idx="1025">
                  <c:v>67.964734809450789</c:v>
                </c:pt>
                <c:pt idx="1026">
                  <c:v>68.077203035788884</c:v>
                </c:pt>
                <c:pt idx="1027">
                  <c:v>68.114688177133758</c:v>
                </c:pt>
                <c:pt idx="1028">
                  <c:v>68.152173318478674</c:v>
                </c:pt>
                <c:pt idx="1029">
                  <c:v>68.152173318478674</c:v>
                </c:pt>
                <c:pt idx="1030">
                  <c:v>68.264628742514986</c:v>
                </c:pt>
                <c:pt idx="1031">
                  <c:v>68.227143601170198</c:v>
                </c:pt>
                <c:pt idx="1032">
                  <c:v>68.264628742514986</c:v>
                </c:pt>
                <c:pt idx="1033">
                  <c:v>68.339611827507781</c:v>
                </c:pt>
                <c:pt idx="1034">
                  <c:v>68.489565195191005</c:v>
                </c:pt>
                <c:pt idx="1035">
                  <c:v>68.302126686162566</c:v>
                </c:pt>
                <c:pt idx="1036">
                  <c:v>68.302126686162566</c:v>
                </c:pt>
                <c:pt idx="1037">
                  <c:v>68.339611827507781</c:v>
                </c:pt>
                <c:pt idx="1038">
                  <c:v>68.377096968852982</c:v>
                </c:pt>
                <c:pt idx="1039">
                  <c:v>68.414582110198211</c:v>
                </c:pt>
                <c:pt idx="1040">
                  <c:v>68.377096968852982</c:v>
                </c:pt>
                <c:pt idx="1041">
                  <c:v>68.489565195191005</c:v>
                </c:pt>
                <c:pt idx="1042">
                  <c:v>68.602020619226678</c:v>
                </c:pt>
                <c:pt idx="1043">
                  <c:v>68.602020619226678</c:v>
                </c:pt>
                <c:pt idx="1044">
                  <c:v>68.714476043262323</c:v>
                </c:pt>
                <c:pt idx="1045">
                  <c:v>68.639505760571879</c:v>
                </c:pt>
                <c:pt idx="1046">
                  <c:v>68.714476043262323</c:v>
                </c:pt>
                <c:pt idx="1047">
                  <c:v>68.826957071902712</c:v>
                </c:pt>
                <c:pt idx="1048">
                  <c:v>68.714476043262323</c:v>
                </c:pt>
                <c:pt idx="1049">
                  <c:v>68.939412495938427</c:v>
                </c:pt>
                <c:pt idx="1050">
                  <c:v>68.789459128255132</c:v>
                </c:pt>
                <c:pt idx="1051">
                  <c:v>69.051867919974015</c:v>
                </c:pt>
                <c:pt idx="1052">
                  <c:v>68.901914552290776</c:v>
                </c:pt>
                <c:pt idx="1053">
                  <c:v>68.901914552290776</c:v>
                </c:pt>
                <c:pt idx="1054">
                  <c:v>69.051867919974015</c:v>
                </c:pt>
                <c:pt idx="1055">
                  <c:v>68.976897637283358</c:v>
                </c:pt>
                <c:pt idx="1056">
                  <c:v>69.051867919974015</c:v>
                </c:pt>
                <c:pt idx="1057">
                  <c:v>69.201821287657296</c:v>
                </c:pt>
                <c:pt idx="1058">
                  <c:v>69.201821287657296</c:v>
                </c:pt>
                <c:pt idx="1059">
                  <c:v>69.239306429002497</c:v>
                </c:pt>
                <c:pt idx="1060">
                  <c:v>69.089353061319599</c:v>
                </c:pt>
                <c:pt idx="1061">
                  <c:v>69.16433614631201</c:v>
                </c:pt>
                <c:pt idx="1062">
                  <c:v>69.126851004966284</c:v>
                </c:pt>
                <c:pt idx="1063">
                  <c:v>69.126851004966284</c:v>
                </c:pt>
                <c:pt idx="1064">
                  <c:v>69.201821287657296</c:v>
                </c:pt>
                <c:pt idx="1065">
                  <c:v>69.314276711692898</c:v>
                </c:pt>
                <c:pt idx="1066">
                  <c:v>69.389259796685678</c:v>
                </c:pt>
                <c:pt idx="1067">
                  <c:v>69.276804372649408</c:v>
                </c:pt>
                <c:pt idx="1068">
                  <c:v>69.351774655340492</c:v>
                </c:pt>
                <c:pt idx="1069">
                  <c:v>69.426744938030879</c:v>
                </c:pt>
                <c:pt idx="1070">
                  <c:v>69.501728023023688</c:v>
                </c:pt>
                <c:pt idx="1071">
                  <c:v>69.426744938030879</c:v>
                </c:pt>
                <c:pt idx="1072">
                  <c:v>69.576698305714118</c:v>
                </c:pt>
                <c:pt idx="1073">
                  <c:v>69.801621956087828</c:v>
                </c:pt>
                <c:pt idx="1074">
                  <c:v>69.726638871094437</c:v>
                </c:pt>
                <c:pt idx="1075">
                  <c:v>69.726638871094437</c:v>
                </c:pt>
                <c:pt idx="1076">
                  <c:v>69.801621956087828</c:v>
                </c:pt>
                <c:pt idx="1077">
                  <c:v>69.764124012440234</c:v>
                </c:pt>
                <c:pt idx="1078">
                  <c:v>69.839107097432958</c:v>
                </c:pt>
                <c:pt idx="1079">
                  <c:v>69.839107097432958</c:v>
                </c:pt>
                <c:pt idx="1080">
                  <c:v>69.764124012440234</c:v>
                </c:pt>
                <c:pt idx="1081">
                  <c:v>69.914077380123473</c:v>
                </c:pt>
                <c:pt idx="1082">
                  <c:v>69.876605041080609</c:v>
                </c:pt>
                <c:pt idx="1083">
                  <c:v>69.989060465116907</c:v>
                </c:pt>
                <c:pt idx="1084">
                  <c:v>70.101515889151912</c:v>
                </c:pt>
                <c:pt idx="1085">
                  <c:v>70.064030747806711</c:v>
                </c:pt>
                <c:pt idx="1086">
                  <c:v>70.026545606461056</c:v>
                </c:pt>
                <c:pt idx="1087">
                  <c:v>70.101515889151912</c:v>
                </c:pt>
                <c:pt idx="1088">
                  <c:v>70.251469256835165</c:v>
                </c:pt>
                <c:pt idx="1089">
                  <c:v>70.101515889151912</c:v>
                </c:pt>
                <c:pt idx="1090">
                  <c:v>70.251469256835165</c:v>
                </c:pt>
                <c:pt idx="1091">
                  <c:v>70.251469256835165</c:v>
                </c:pt>
                <c:pt idx="1092">
                  <c:v>70.401422624518844</c:v>
                </c:pt>
                <c:pt idx="1093">
                  <c:v>70.401422624518844</c:v>
                </c:pt>
                <c:pt idx="1094">
                  <c:v>70.476392907208819</c:v>
                </c:pt>
                <c:pt idx="1095">
                  <c:v>70.438894963561253</c:v>
                </c:pt>
                <c:pt idx="1096">
                  <c:v>70.551375992201358</c:v>
                </c:pt>
                <c:pt idx="1097">
                  <c:v>70.588861133546217</c:v>
                </c:pt>
                <c:pt idx="1098">
                  <c:v>70.588861133546217</c:v>
                </c:pt>
                <c:pt idx="1099">
                  <c:v>70.551375992201358</c:v>
                </c:pt>
                <c:pt idx="1100">
                  <c:v>70.588861133546217</c:v>
                </c:pt>
                <c:pt idx="1101">
                  <c:v>70.551375992201358</c:v>
                </c:pt>
                <c:pt idx="1102">
                  <c:v>70.626346274891517</c:v>
                </c:pt>
                <c:pt idx="1103">
                  <c:v>70.551375992201358</c:v>
                </c:pt>
                <c:pt idx="1104">
                  <c:v>70.851269925266351</c:v>
                </c:pt>
                <c:pt idx="1105">
                  <c:v>70.663831416237258</c:v>
                </c:pt>
                <c:pt idx="1106">
                  <c:v>70.73880169892773</c:v>
                </c:pt>
                <c:pt idx="1107">
                  <c:v>70.963725349301427</c:v>
                </c:pt>
                <c:pt idx="1108">
                  <c:v>70.888755066610571</c:v>
                </c:pt>
                <c:pt idx="1109">
                  <c:v>70.851269925266351</c:v>
                </c:pt>
                <c:pt idx="1110">
                  <c:v>70.776299642575324</c:v>
                </c:pt>
                <c:pt idx="1111">
                  <c:v>70.851269925266351</c:v>
                </c:pt>
                <c:pt idx="1112">
                  <c:v>70.963725349301427</c:v>
                </c:pt>
                <c:pt idx="1113">
                  <c:v>70.926253010258563</c:v>
                </c:pt>
                <c:pt idx="1114">
                  <c:v>71.113678716983785</c:v>
                </c:pt>
                <c:pt idx="1115">
                  <c:v>71.113678716983785</c:v>
                </c:pt>
                <c:pt idx="1116">
                  <c:v>71.113678716983785</c:v>
                </c:pt>
                <c:pt idx="1117">
                  <c:v>71.151163858329852</c:v>
                </c:pt>
                <c:pt idx="1118">
                  <c:v>71.076206377941759</c:v>
                </c:pt>
                <c:pt idx="1119">
                  <c:v>71.151163858329852</c:v>
                </c:pt>
                <c:pt idx="1120">
                  <c:v>71.151163858329852</c:v>
                </c:pt>
                <c:pt idx="1121">
                  <c:v>71.226146943322675</c:v>
                </c:pt>
                <c:pt idx="1122">
                  <c:v>71.226146943322675</c:v>
                </c:pt>
                <c:pt idx="1123">
                  <c:v>71.263632084667876</c:v>
                </c:pt>
                <c:pt idx="1124">
                  <c:v>71.451070593696258</c:v>
                </c:pt>
                <c:pt idx="1125">
                  <c:v>71.338602367358249</c:v>
                </c:pt>
                <c:pt idx="1126">
                  <c:v>71.338602367358249</c:v>
                </c:pt>
                <c:pt idx="1127">
                  <c:v>71.526040876386148</c:v>
                </c:pt>
                <c:pt idx="1128">
                  <c:v>71.451070593696258</c:v>
                </c:pt>
                <c:pt idx="1129">
                  <c:v>71.488542932738554</c:v>
                </c:pt>
                <c:pt idx="1130">
                  <c:v>71.563526017731959</c:v>
                </c:pt>
                <c:pt idx="1131">
                  <c:v>71.526040876386148</c:v>
                </c:pt>
                <c:pt idx="1132">
                  <c:v>71.488542932738554</c:v>
                </c:pt>
                <c:pt idx="1133">
                  <c:v>71.638496300421721</c:v>
                </c:pt>
                <c:pt idx="1134">
                  <c:v>71.675994244069585</c:v>
                </c:pt>
                <c:pt idx="1135">
                  <c:v>71.638496300421721</c:v>
                </c:pt>
                <c:pt idx="1136">
                  <c:v>71.788449668105727</c:v>
                </c:pt>
                <c:pt idx="1137">
                  <c:v>71.713479385415226</c:v>
                </c:pt>
                <c:pt idx="1138">
                  <c:v>71.825947611752625</c:v>
                </c:pt>
                <c:pt idx="1139">
                  <c:v>71.750964526760413</c:v>
                </c:pt>
                <c:pt idx="1140">
                  <c:v>71.713479385415226</c:v>
                </c:pt>
                <c:pt idx="1141">
                  <c:v>71.788449668105727</c:v>
                </c:pt>
                <c:pt idx="1142">
                  <c:v>71.975888177133271</c:v>
                </c:pt>
                <c:pt idx="1143">
                  <c:v>71.900917894443651</c:v>
                </c:pt>
                <c:pt idx="1144">
                  <c:v>72.088356403472119</c:v>
                </c:pt>
                <c:pt idx="1145">
                  <c:v>71.863432753097868</c:v>
                </c:pt>
                <c:pt idx="1146">
                  <c:v>71.975888177133271</c:v>
                </c:pt>
                <c:pt idx="1147">
                  <c:v>72.125841544817249</c:v>
                </c:pt>
                <c:pt idx="1148">
                  <c:v>72.163326686162563</c:v>
                </c:pt>
                <c:pt idx="1149">
                  <c:v>72.050871262126279</c:v>
                </c:pt>
                <c:pt idx="1150">
                  <c:v>72.275794912499975</c:v>
                </c:pt>
                <c:pt idx="1151">
                  <c:v>72.088356403472119</c:v>
                </c:pt>
                <c:pt idx="1152">
                  <c:v>72.238296968852993</c:v>
                </c:pt>
                <c:pt idx="1153">
                  <c:v>72.200811827507778</c:v>
                </c:pt>
                <c:pt idx="1154">
                  <c:v>72.238296968852993</c:v>
                </c:pt>
                <c:pt idx="1155">
                  <c:v>72.313280053845787</c:v>
                </c:pt>
                <c:pt idx="1156">
                  <c:v>72.350765195190988</c:v>
                </c:pt>
                <c:pt idx="1157">
                  <c:v>72.388250336535606</c:v>
                </c:pt>
                <c:pt idx="1158">
                  <c:v>72.425735477880835</c:v>
                </c:pt>
                <c:pt idx="1159">
                  <c:v>72.575688845564017</c:v>
                </c:pt>
                <c:pt idx="1160">
                  <c:v>72.425735477880835</c:v>
                </c:pt>
                <c:pt idx="1161">
                  <c:v>72.575688845564017</c:v>
                </c:pt>
                <c:pt idx="1162">
                  <c:v>72.650671930556825</c:v>
                </c:pt>
                <c:pt idx="1163">
                  <c:v>72.650671930556825</c:v>
                </c:pt>
                <c:pt idx="1164">
                  <c:v>72.538203704219526</c:v>
                </c:pt>
                <c:pt idx="1165">
                  <c:v>72.688144269600329</c:v>
                </c:pt>
                <c:pt idx="1166">
                  <c:v>72.650671930556825</c:v>
                </c:pt>
                <c:pt idx="1167">
                  <c:v>72.688144269600329</c:v>
                </c:pt>
                <c:pt idx="1168">
                  <c:v>72.688144269600329</c:v>
                </c:pt>
                <c:pt idx="1169">
                  <c:v>72.763127354593138</c:v>
                </c:pt>
                <c:pt idx="1170">
                  <c:v>72.725642213247909</c:v>
                </c:pt>
                <c:pt idx="1171">
                  <c:v>72.650671930556825</c:v>
                </c:pt>
                <c:pt idx="1172">
                  <c:v>72.763127354593138</c:v>
                </c:pt>
                <c:pt idx="1173">
                  <c:v>72.800625298241158</c:v>
                </c:pt>
                <c:pt idx="1174">
                  <c:v>72.800625298241158</c:v>
                </c:pt>
                <c:pt idx="1175">
                  <c:v>72.913080722276391</c:v>
                </c:pt>
                <c:pt idx="1176">
                  <c:v>72.875582778628015</c:v>
                </c:pt>
                <c:pt idx="1177">
                  <c:v>72.913080722276391</c:v>
                </c:pt>
                <c:pt idx="1178">
                  <c:v>72.988051004966778</c:v>
                </c:pt>
                <c:pt idx="1179">
                  <c:v>72.950565863621549</c:v>
                </c:pt>
                <c:pt idx="1180">
                  <c:v>73.063021287657264</c:v>
                </c:pt>
                <c:pt idx="1181">
                  <c:v>73.063021287657264</c:v>
                </c:pt>
                <c:pt idx="1182">
                  <c:v>73.063021287657264</c:v>
                </c:pt>
                <c:pt idx="1183">
                  <c:v>73.063021287657264</c:v>
                </c:pt>
                <c:pt idx="1184">
                  <c:v>73.100519231304844</c:v>
                </c:pt>
                <c:pt idx="1185">
                  <c:v>73.287944938030932</c:v>
                </c:pt>
                <c:pt idx="1186">
                  <c:v>73.100519231304844</c:v>
                </c:pt>
                <c:pt idx="1187">
                  <c:v>73.175489513994449</c:v>
                </c:pt>
                <c:pt idx="1188">
                  <c:v>73.287944938030932</c:v>
                </c:pt>
                <c:pt idx="1189">
                  <c:v>73.175489513994449</c:v>
                </c:pt>
                <c:pt idx="1190">
                  <c:v>73.287944938030932</c:v>
                </c:pt>
                <c:pt idx="1191">
                  <c:v>73.287944938030932</c:v>
                </c:pt>
                <c:pt idx="1192">
                  <c:v>73.175489513994449</c:v>
                </c:pt>
                <c:pt idx="1193">
                  <c:v>73.325442881678129</c:v>
                </c:pt>
                <c:pt idx="1194">
                  <c:v>73.437898305714143</c:v>
                </c:pt>
                <c:pt idx="1195">
                  <c:v>73.437898305714143</c:v>
                </c:pt>
                <c:pt idx="1196">
                  <c:v>73.437898305714143</c:v>
                </c:pt>
                <c:pt idx="1197">
                  <c:v>73.437898305714143</c:v>
                </c:pt>
                <c:pt idx="1198">
                  <c:v>73.400413164369027</c:v>
                </c:pt>
                <c:pt idx="1199">
                  <c:v>73.662834758390119</c:v>
                </c:pt>
                <c:pt idx="1200">
                  <c:v>73.662834758390119</c:v>
                </c:pt>
                <c:pt idx="1201">
                  <c:v>73.662834758390119</c:v>
                </c:pt>
                <c:pt idx="1202">
                  <c:v>73.662834758390119</c:v>
                </c:pt>
                <c:pt idx="1203">
                  <c:v>73.737792238778269</c:v>
                </c:pt>
                <c:pt idx="1204">
                  <c:v>73.512881390706397</c:v>
                </c:pt>
                <c:pt idx="1205">
                  <c:v>73.625336814741701</c:v>
                </c:pt>
                <c:pt idx="1206">
                  <c:v>73.700319899735405</c:v>
                </c:pt>
                <c:pt idx="1207">
                  <c:v>73.700319899735405</c:v>
                </c:pt>
                <c:pt idx="1208">
                  <c:v>73.737792238778269</c:v>
                </c:pt>
                <c:pt idx="1209">
                  <c:v>73.700319899735405</c:v>
                </c:pt>
                <c:pt idx="1210">
                  <c:v>73.850273267418657</c:v>
                </c:pt>
                <c:pt idx="1211">
                  <c:v>73.812775323770438</c:v>
                </c:pt>
                <c:pt idx="1212">
                  <c:v>74.000213832799489</c:v>
                </c:pt>
                <c:pt idx="1213">
                  <c:v>73.850273267418657</c:v>
                </c:pt>
                <c:pt idx="1214">
                  <c:v>73.962728691454288</c:v>
                </c:pt>
                <c:pt idx="1215">
                  <c:v>74.112682059137541</c:v>
                </c:pt>
                <c:pt idx="1216">
                  <c:v>74.000213832799489</c:v>
                </c:pt>
                <c:pt idx="1217">
                  <c:v>74.075184115489051</c:v>
                </c:pt>
                <c:pt idx="1218">
                  <c:v>74.112682059137541</c:v>
                </c:pt>
                <c:pt idx="1219">
                  <c:v>74.000213832799489</c:v>
                </c:pt>
                <c:pt idx="1220">
                  <c:v>74.037698974144732</c:v>
                </c:pt>
                <c:pt idx="1221">
                  <c:v>74.150167200482386</c:v>
                </c:pt>
                <c:pt idx="1222">
                  <c:v>74.300120568165994</c:v>
                </c:pt>
                <c:pt idx="1223">
                  <c:v>74.300120568165994</c:v>
                </c:pt>
                <c:pt idx="1224">
                  <c:v>74.18765234182797</c:v>
                </c:pt>
                <c:pt idx="1225">
                  <c:v>74.300120568165994</c:v>
                </c:pt>
                <c:pt idx="1226">
                  <c:v>74.262622624518627</c:v>
                </c:pt>
                <c:pt idx="1227">
                  <c:v>74.225137483173199</c:v>
                </c:pt>
                <c:pt idx="1228">
                  <c:v>74.300120568165994</c:v>
                </c:pt>
                <c:pt idx="1229">
                  <c:v>74.300120568165994</c:v>
                </c:pt>
                <c:pt idx="1230">
                  <c:v>74.375090850855599</c:v>
                </c:pt>
                <c:pt idx="1231">
                  <c:v>74.600014501230092</c:v>
                </c:pt>
                <c:pt idx="1232">
                  <c:v>74.33759290720883</c:v>
                </c:pt>
                <c:pt idx="1233">
                  <c:v>74.33759290720883</c:v>
                </c:pt>
                <c:pt idx="1234">
                  <c:v>74.525044218539037</c:v>
                </c:pt>
                <c:pt idx="1235">
                  <c:v>74.450061133546399</c:v>
                </c:pt>
                <c:pt idx="1236">
                  <c:v>74.487546274892097</c:v>
                </c:pt>
                <c:pt idx="1237">
                  <c:v>74.525044218539037</c:v>
                </c:pt>
                <c:pt idx="1238">
                  <c:v>74.450061133546399</c:v>
                </c:pt>
                <c:pt idx="1239">
                  <c:v>74.562516557582128</c:v>
                </c:pt>
                <c:pt idx="1240">
                  <c:v>74.674984783920479</c:v>
                </c:pt>
                <c:pt idx="1241">
                  <c:v>74.562516557582128</c:v>
                </c:pt>
                <c:pt idx="1242">
                  <c:v>74.600014501230092</c:v>
                </c:pt>
                <c:pt idx="1243">
                  <c:v>74.674984783920479</c:v>
                </c:pt>
                <c:pt idx="1244">
                  <c:v>74.562516557582128</c:v>
                </c:pt>
                <c:pt idx="1245">
                  <c:v>74.78744020795618</c:v>
                </c:pt>
                <c:pt idx="1246">
                  <c:v>74.749967868913743</c:v>
                </c:pt>
                <c:pt idx="1247">
                  <c:v>74.674984783920479</c:v>
                </c:pt>
                <c:pt idx="1248">
                  <c:v>74.824938151603163</c:v>
                </c:pt>
                <c:pt idx="1249">
                  <c:v>74.712469925266248</c:v>
                </c:pt>
                <c:pt idx="1250">
                  <c:v>74.78744020795618</c:v>
                </c:pt>
                <c:pt idx="1251">
                  <c:v>74.862423292948975</c:v>
                </c:pt>
                <c:pt idx="1252">
                  <c:v>74.78744020795618</c:v>
                </c:pt>
                <c:pt idx="1253">
                  <c:v>74.974891519287013</c:v>
                </c:pt>
                <c:pt idx="1254">
                  <c:v>75.049861801977627</c:v>
                </c:pt>
                <c:pt idx="1255">
                  <c:v>74.937393575639433</c:v>
                </c:pt>
                <c:pt idx="1256">
                  <c:v>75.087346943322643</c:v>
                </c:pt>
                <c:pt idx="1257">
                  <c:v>75.049861801977627</c:v>
                </c:pt>
                <c:pt idx="1258">
                  <c:v>74.937393575639433</c:v>
                </c:pt>
                <c:pt idx="1259">
                  <c:v>75.049861801977627</c:v>
                </c:pt>
                <c:pt idx="1260">
                  <c:v>75.162317226013059</c:v>
                </c:pt>
                <c:pt idx="1261">
                  <c:v>74.937393575639433</c:v>
                </c:pt>
                <c:pt idx="1262">
                  <c:v>75.087346943322643</c:v>
                </c:pt>
                <c:pt idx="1263">
                  <c:v>75.199815169660681</c:v>
                </c:pt>
                <c:pt idx="1264">
                  <c:v>75.199815169660681</c:v>
                </c:pt>
                <c:pt idx="1265">
                  <c:v>75.199815169660681</c:v>
                </c:pt>
                <c:pt idx="1266">
                  <c:v>75.199815169660681</c:v>
                </c:pt>
                <c:pt idx="1267">
                  <c:v>75.199815169660681</c:v>
                </c:pt>
                <c:pt idx="1268">
                  <c:v>75.199815169660681</c:v>
                </c:pt>
                <c:pt idx="1269">
                  <c:v>75.199815169660681</c:v>
                </c:pt>
                <c:pt idx="1270">
                  <c:v>75.349768537343849</c:v>
                </c:pt>
                <c:pt idx="1271">
                  <c:v>75.387253678689135</c:v>
                </c:pt>
                <c:pt idx="1272">
                  <c:v>75.499709102724168</c:v>
                </c:pt>
                <c:pt idx="1273">
                  <c:v>75.387253678689135</c:v>
                </c:pt>
                <c:pt idx="1274">
                  <c:v>75.424738820033738</c:v>
                </c:pt>
                <c:pt idx="1275">
                  <c:v>75.424738820033738</c:v>
                </c:pt>
                <c:pt idx="1276">
                  <c:v>75.424738820033738</c:v>
                </c:pt>
                <c:pt idx="1277">
                  <c:v>75.462211159077327</c:v>
                </c:pt>
                <c:pt idx="1278">
                  <c:v>75.499709102724168</c:v>
                </c:pt>
                <c:pt idx="1279">
                  <c:v>75.499709102724168</c:v>
                </c:pt>
                <c:pt idx="1280">
                  <c:v>75.499709102724168</c:v>
                </c:pt>
                <c:pt idx="1281">
                  <c:v>75.537194244069994</c:v>
                </c:pt>
                <c:pt idx="1282">
                  <c:v>75.574692187717602</c:v>
                </c:pt>
                <c:pt idx="1283">
                  <c:v>75.687147611753218</c:v>
                </c:pt>
                <c:pt idx="1284">
                  <c:v>75.874586120781075</c:v>
                </c:pt>
                <c:pt idx="1285">
                  <c:v>75.724632753098419</c:v>
                </c:pt>
                <c:pt idx="1286">
                  <c:v>75.762117894443648</c:v>
                </c:pt>
                <c:pt idx="1287">
                  <c:v>75.724632753098419</c:v>
                </c:pt>
                <c:pt idx="1288">
                  <c:v>75.724632753098419</c:v>
                </c:pt>
                <c:pt idx="1289">
                  <c:v>75.762117894443648</c:v>
                </c:pt>
                <c:pt idx="1290">
                  <c:v>75.724632753098419</c:v>
                </c:pt>
                <c:pt idx="1291">
                  <c:v>75.837100979436471</c:v>
                </c:pt>
                <c:pt idx="1292">
                  <c:v>75.912071262126858</c:v>
                </c:pt>
                <c:pt idx="1293">
                  <c:v>75.837100979436471</c:v>
                </c:pt>
                <c:pt idx="1294">
                  <c:v>75.874586120781075</c:v>
                </c:pt>
                <c:pt idx="1295">
                  <c:v>75.874586120781075</c:v>
                </c:pt>
                <c:pt idx="1296">
                  <c:v>75.912071262126858</c:v>
                </c:pt>
                <c:pt idx="1297">
                  <c:v>75.912071262126858</c:v>
                </c:pt>
                <c:pt idx="1298">
                  <c:v>75.874586120781075</c:v>
                </c:pt>
                <c:pt idx="1299">
                  <c:v>75.949556403472513</c:v>
                </c:pt>
                <c:pt idx="1300">
                  <c:v>76.099509771155397</c:v>
                </c:pt>
                <c:pt idx="1301">
                  <c:v>75.912071262126858</c:v>
                </c:pt>
                <c:pt idx="1302">
                  <c:v>75.949556403472513</c:v>
                </c:pt>
                <c:pt idx="1303">
                  <c:v>76.02453948846491</c:v>
                </c:pt>
                <c:pt idx="1304">
                  <c:v>76.136994912500171</c:v>
                </c:pt>
                <c:pt idx="1305">
                  <c:v>76.136994912500171</c:v>
                </c:pt>
                <c:pt idx="1306">
                  <c:v>76.06202462981075</c:v>
                </c:pt>
                <c:pt idx="1307">
                  <c:v>76.249463138838607</c:v>
                </c:pt>
                <c:pt idx="1308">
                  <c:v>76.06202462981075</c:v>
                </c:pt>
                <c:pt idx="1309">
                  <c:v>76.099509771155397</c:v>
                </c:pt>
                <c:pt idx="1310">
                  <c:v>76.249463138838607</c:v>
                </c:pt>
                <c:pt idx="1311">
                  <c:v>76.174480053845414</c:v>
                </c:pt>
                <c:pt idx="1312">
                  <c:v>76.099509771155397</c:v>
                </c:pt>
                <c:pt idx="1313">
                  <c:v>76.06202462981075</c:v>
                </c:pt>
                <c:pt idx="1314">
                  <c:v>76.06202462981075</c:v>
                </c:pt>
                <c:pt idx="1315">
                  <c:v>76.249463138838607</c:v>
                </c:pt>
                <c:pt idx="1316">
                  <c:v>76.399403704219466</c:v>
                </c:pt>
                <c:pt idx="1317">
                  <c:v>76.399403704219466</c:v>
                </c:pt>
                <c:pt idx="1318">
                  <c:v>76.324433421529008</c:v>
                </c:pt>
                <c:pt idx="1319">
                  <c:v>76.47438678921273</c:v>
                </c:pt>
                <c:pt idx="1320">
                  <c:v>76.399403704219466</c:v>
                </c:pt>
                <c:pt idx="1321">
                  <c:v>76.47438678921273</c:v>
                </c:pt>
                <c:pt idx="1322">
                  <c:v>76.399403704219466</c:v>
                </c:pt>
                <c:pt idx="1323">
                  <c:v>76.624340156894817</c:v>
                </c:pt>
                <c:pt idx="1324">
                  <c:v>76.399403704219466</c:v>
                </c:pt>
                <c:pt idx="1325">
                  <c:v>76.624340156894817</c:v>
                </c:pt>
                <c:pt idx="1326">
                  <c:v>76.624340156894817</c:v>
                </c:pt>
                <c:pt idx="1327">
                  <c:v>76.47438678921273</c:v>
                </c:pt>
                <c:pt idx="1328">
                  <c:v>76.549357071902705</c:v>
                </c:pt>
                <c:pt idx="1329">
                  <c:v>76.624340156894817</c:v>
                </c:pt>
                <c:pt idx="1330">
                  <c:v>76.661825298240927</c:v>
                </c:pt>
                <c:pt idx="1331">
                  <c:v>76.699310439585858</c:v>
                </c:pt>
                <c:pt idx="1332">
                  <c:v>76.586842213247849</c:v>
                </c:pt>
                <c:pt idx="1333">
                  <c:v>76.661825298240927</c:v>
                </c:pt>
                <c:pt idx="1334">
                  <c:v>76.849251004966817</c:v>
                </c:pt>
                <c:pt idx="1335">
                  <c:v>76.811765863621588</c:v>
                </c:pt>
                <c:pt idx="1336">
                  <c:v>76.624340156894817</c:v>
                </c:pt>
                <c:pt idx="1337">
                  <c:v>76.736795580931172</c:v>
                </c:pt>
                <c:pt idx="1338">
                  <c:v>76.699310439585858</c:v>
                </c:pt>
                <c:pt idx="1339">
                  <c:v>76.924234089959626</c:v>
                </c:pt>
                <c:pt idx="1340">
                  <c:v>76.849251004966817</c:v>
                </c:pt>
                <c:pt idx="1341">
                  <c:v>76.661825298240927</c:v>
                </c:pt>
                <c:pt idx="1342">
                  <c:v>76.961719231304826</c:v>
                </c:pt>
                <c:pt idx="1343">
                  <c:v>76.849251004966817</c:v>
                </c:pt>
                <c:pt idx="1344">
                  <c:v>76.999204372650055</c:v>
                </c:pt>
                <c:pt idx="1345">
                  <c:v>77.07418745764285</c:v>
                </c:pt>
                <c:pt idx="1346">
                  <c:v>77.036689513995256</c:v>
                </c:pt>
                <c:pt idx="1347">
                  <c:v>76.961719231304826</c:v>
                </c:pt>
                <c:pt idx="1348">
                  <c:v>77.149157740333294</c:v>
                </c:pt>
                <c:pt idx="1349">
                  <c:v>76.999204372650055</c:v>
                </c:pt>
                <c:pt idx="1350">
                  <c:v>76.961719231304826</c:v>
                </c:pt>
                <c:pt idx="1351">
                  <c:v>76.961719231304826</c:v>
                </c:pt>
                <c:pt idx="1352">
                  <c:v>77.149157740333294</c:v>
                </c:pt>
                <c:pt idx="1353">
                  <c:v>76.961719231304826</c:v>
                </c:pt>
                <c:pt idx="1354">
                  <c:v>76.961719231304826</c:v>
                </c:pt>
                <c:pt idx="1355">
                  <c:v>77.449051673397818</c:v>
                </c:pt>
                <c:pt idx="1356">
                  <c:v>77.149157740333294</c:v>
                </c:pt>
                <c:pt idx="1357">
                  <c:v>77.224128023023709</c:v>
                </c:pt>
                <c:pt idx="1358">
                  <c:v>77.149157740333294</c:v>
                </c:pt>
                <c:pt idx="1359">
                  <c:v>77.449051673397818</c:v>
                </c:pt>
                <c:pt idx="1360">
                  <c:v>77.149157740333294</c:v>
                </c:pt>
                <c:pt idx="1361">
                  <c:v>77.186655683980902</c:v>
                </c:pt>
                <c:pt idx="1362">
                  <c:v>77.261613164369535</c:v>
                </c:pt>
                <c:pt idx="1363">
                  <c:v>77.449051673397818</c:v>
                </c:pt>
                <c:pt idx="1364">
                  <c:v>77.449051673397818</c:v>
                </c:pt>
                <c:pt idx="1365">
                  <c:v>77.449051673397818</c:v>
                </c:pt>
                <c:pt idx="1366">
                  <c:v>77.449051673397818</c:v>
                </c:pt>
                <c:pt idx="1367">
                  <c:v>77.449051673397818</c:v>
                </c:pt>
                <c:pt idx="1368">
                  <c:v>77.449051673397818</c:v>
                </c:pt>
                <c:pt idx="1369">
                  <c:v>77.561519899735799</c:v>
                </c:pt>
                <c:pt idx="1370">
                  <c:v>77.524034758390201</c:v>
                </c:pt>
                <c:pt idx="1371">
                  <c:v>77.599005041080645</c:v>
                </c:pt>
                <c:pt idx="1372">
                  <c:v>77.561519899735799</c:v>
                </c:pt>
                <c:pt idx="1373">
                  <c:v>77.524034758390201</c:v>
                </c:pt>
                <c:pt idx="1374">
                  <c:v>77.599005041080645</c:v>
                </c:pt>
                <c:pt idx="1375">
                  <c:v>77.599005041080645</c:v>
                </c:pt>
                <c:pt idx="1376">
                  <c:v>77.486549617044972</c:v>
                </c:pt>
                <c:pt idx="1377">
                  <c:v>77.524034758390201</c:v>
                </c:pt>
                <c:pt idx="1378">
                  <c:v>77.786443550109084</c:v>
                </c:pt>
                <c:pt idx="1379">
                  <c:v>77.599005041080645</c:v>
                </c:pt>
                <c:pt idx="1380">
                  <c:v>77.63650298472821</c:v>
                </c:pt>
                <c:pt idx="1381">
                  <c:v>77.711473267418697</c:v>
                </c:pt>
                <c:pt idx="1382">
                  <c:v>77.748958408763869</c:v>
                </c:pt>
                <c:pt idx="1383">
                  <c:v>77.861426635101893</c:v>
                </c:pt>
                <c:pt idx="1384">
                  <c:v>77.673988126072672</c:v>
                </c:pt>
                <c:pt idx="1385">
                  <c:v>77.748958408763869</c:v>
                </c:pt>
                <c:pt idx="1386">
                  <c:v>77.711473267418697</c:v>
                </c:pt>
                <c:pt idx="1387">
                  <c:v>77.711473267418697</c:v>
                </c:pt>
                <c:pt idx="1388">
                  <c:v>77.823941493756067</c:v>
                </c:pt>
                <c:pt idx="1389">
                  <c:v>77.861426635101893</c:v>
                </c:pt>
                <c:pt idx="1390">
                  <c:v>77.786443550109084</c:v>
                </c:pt>
                <c:pt idx="1391">
                  <c:v>77.861426635101893</c:v>
                </c:pt>
                <c:pt idx="1392">
                  <c:v>77.786443550109084</c:v>
                </c:pt>
                <c:pt idx="1393">
                  <c:v>77.973882059137509</c:v>
                </c:pt>
                <c:pt idx="1394">
                  <c:v>77.898898974144558</c:v>
                </c:pt>
                <c:pt idx="1395">
                  <c:v>77.973882059137509</c:v>
                </c:pt>
                <c:pt idx="1396">
                  <c:v>77.973882059137509</c:v>
                </c:pt>
                <c:pt idx="1397">
                  <c:v>78.048865144130332</c:v>
                </c:pt>
                <c:pt idx="1398">
                  <c:v>77.861426635101893</c:v>
                </c:pt>
                <c:pt idx="1399">
                  <c:v>77.898898974144558</c:v>
                </c:pt>
                <c:pt idx="1400">
                  <c:v>77.936396917792308</c:v>
                </c:pt>
                <c:pt idx="1401">
                  <c:v>77.898898974144558</c:v>
                </c:pt>
                <c:pt idx="1402">
                  <c:v>78.161320568165991</c:v>
                </c:pt>
                <c:pt idx="1403">
                  <c:v>78.198805709511149</c:v>
                </c:pt>
                <c:pt idx="1404">
                  <c:v>78.123835426820165</c:v>
                </c:pt>
                <c:pt idx="1405">
                  <c:v>78.273788794503389</c:v>
                </c:pt>
                <c:pt idx="1406">
                  <c:v>78.161320568165991</c:v>
                </c:pt>
                <c:pt idx="1407">
                  <c:v>78.236290850856378</c:v>
                </c:pt>
                <c:pt idx="1408">
                  <c:v>78.198805709511149</c:v>
                </c:pt>
                <c:pt idx="1409">
                  <c:v>78.461214501230884</c:v>
                </c:pt>
                <c:pt idx="1410">
                  <c:v>78.31126113354685</c:v>
                </c:pt>
                <c:pt idx="1411">
                  <c:v>78.198805709511149</c:v>
                </c:pt>
                <c:pt idx="1412">
                  <c:v>78.236290850856378</c:v>
                </c:pt>
                <c:pt idx="1413">
                  <c:v>78.273788794503389</c:v>
                </c:pt>
                <c:pt idx="1414">
                  <c:v>78.198805709511149</c:v>
                </c:pt>
                <c:pt idx="1415">
                  <c:v>78.236290850856378</c:v>
                </c:pt>
                <c:pt idx="1416">
                  <c:v>78.273788794503389</c:v>
                </c:pt>
                <c:pt idx="1417">
                  <c:v>78.386244218539659</c:v>
                </c:pt>
                <c:pt idx="1418">
                  <c:v>78.348759077194458</c:v>
                </c:pt>
                <c:pt idx="1419">
                  <c:v>78.386244218539659</c:v>
                </c:pt>
                <c:pt idx="1420">
                  <c:v>78.198805709511149</c:v>
                </c:pt>
                <c:pt idx="1421">
                  <c:v>78.348759077194458</c:v>
                </c:pt>
                <c:pt idx="1422">
                  <c:v>78.31126113354685</c:v>
                </c:pt>
                <c:pt idx="1423">
                  <c:v>78.348759077194458</c:v>
                </c:pt>
                <c:pt idx="1424">
                  <c:v>78.386244218539659</c:v>
                </c:pt>
                <c:pt idx="1425">
                  <c:v>78.386244218539659</c:v>
                </c:pt>
                <c:pt idx="1426">
                  <c:v>78.498712444877697</c:v>
                </c:pt>
                <c:pt idx="1427">
                  <c:v>78.498712444877697</c:v>
                </c:pt>
                <c:pt idx="1428">
                  <c:v>78.498712444877697</c:v>
                </c:pt>
                <c:pt idx="1429">
                  <c:v>78.461214501230884</c:v>
                </c:pt>
                <c:pt idx="1430">
                  <c:v>78.423729359884888</c:v>
                </c:pt>
                <c:pt idx="1431">
                  <c:v>78.648653010258556</c:v>
                </c:pt>
                <c:pt idx="1432">
                  <c:v>78.461214501230884</c:v>
                </c:pt>
                <c:pt idx="1433">
                  <c:v>78.648653010258556</c:v>
                </c:pt>
                <c:pt idx="1434">
                  <c:v>78.648653010258556</c:v>
                </c:pt>
                <c:pt idx="1435">
                  <c:v>78.648653010258556</c:v>
                </c:pt>
                <c:pt idx="1436">
                  <c:v>78.686138151603117</c:v>
                </c:pt>
                <c:pt idx="1437">
                  <c:v>78.648653010258556</c:v>
                </c:pt>
                <c:pt idx="1438">
                  <c:v>78.648653010258556</c:v>
                </c:pt>
                <c:pt idx="1439">
                  <c:v>78.648653010258556</c:v>
                </c:pt>
                <c:pt idx="1440">
                  <c:v>78.686138151603117</c:v>
                </c:pt>
                <c:pt idx="1441">
                  <c:v>78.648653010258556</c:v>
                </c:pt>
                <c:pt idx="1442">
                  <c:v>78.723636095251351</c:v>
                </c:pt>
                <c:pt idx="1443">
                  <c:v>78.686138151603117</c:v>
                </c:pt>
                <c:pt idx="1444">
                  <c:v>78.873589462934589</c:v>
                </c:pt>
                <c:pt idx="1445">
                  <c:v>78.83609151928647</c:v>
                </c:pt>
                <c:pt idx="1446">
                  <c:v>78.573695529870491</c:v>
                </c:pt>
                <c:pt idx="1447">
                  <c:v>78.648653010258556</c:v>
                </c:pt>
                <c:pt idx="1448">
                  <c:v>78.761108434294201</c:v>
                </c:pt>
                <c:pt idx="1449">
                  <c:v>78.761108434294201</c:v>
                </c:pt>
                <c:pt idx="1450">
                  <c:v>78.948559745625445</c:v>
                </c:pt>
                <c:pt idx="1451">
                  <c:v>78.723636095251351</c:v>
                </c:pt>
                <c:pt idx="1452">
                  <c:v>78.948559745625445</c:v>
                </c:pt>
                <c:pt idx="1453">
                  <c:v>78.873589462934589</c:v>
                </c:pt>
                <c:pt idx="1454">
                  <c:v>78.83609151928647</c:v>
                </c:pt>
                <c:pt idx="1455">
                  <c:v>78.873589462934589</c:v>
                </c:pt>
                <c:pt idx="1456">
                  <c:v>78.948559745625445</c:v>
                </c:pt>
                <c:pt idx="1457">
                  <c:v>78.873589462934589</c:v>
                </c:pt>
                <c:pt idx="1458">
                  <c:v>78.948559745625445</c:v>
                </c:pt>
                <c:pt idx="1459">
                  <c:v>78.873589462934589</c:v>
                </c:pt>
                <c:pt idx="1460">
                  <c:v>78.79860637794178</c:v>
                </c:pt>
                <c:pt idx="1461">
                  <c:v>79.061015169660692</c:v>
                </c:pt>
                <c:pt idx="1462">
                  <c:v>78.948559745625445</c:v>
                </c:pt>
                <c:pt idx="1463">
                  <c:v>79.061015169660692</c:v>
                </c:pt>
                <c:pt idx="1464">
                  <c:v>78.948559745625445</c:v>
                </c:pt>
                <c:pt idx="1465">
                  <c:v>79.061015169660692</c:v>
                </c:pt>
                <c:pt idx="1466">
                  <c:v>79.098500311005878</c:v>
                </c:pt>
                <c:pt idx="1467">
                  <c:v>78.948559745625445</c:v>
                </c:pt>
                <c:pt idx="1468">
                  <c:v>79.173483395998659</c:v>
                </c:pt>
                <c:pt idx="1469">
                  <c:v>79.248453678689131</c:v>
                </c:pt>
                <c:pt idx="1470">
                  <c:v>79.173483395998659</c:v>
                </c:pt>
                <c:pt idx="1471">
                  <c:v>79.323436763681187</c:v>
                </c:pt>
                <c:pt idx="1472">
                  <c:v>79.248453678689131</c:v>
                </c:pt>
                <c:pt idx="1473">
                  <c:v>79.135985452350496</c:v>
                </c:pt>
                <c:pt idx="1474">
                  <c:v>79.135985452350496</c:v>
                </c:pt>
                <c:pt idx="1475">
                  <c:v>79.061015169660692</c:v>
                </c:pt>
                <c:pt idx="1476">
                  <c:v>79.285938820033735</c:v>
                </c:pt>
                <c:pt idx="1477">
                  <c:v>79.285938820033735</c:v>
                </c:pt>
                <c:pt idx="1478">
                  <c:v>79.210968537343916</c:v>
                </c:pt>
                <c:pt idx="1479">
                  <c:v>79.248453678689131</c:v>
                </c:pt>
                <c:pt idx="1480">
                  <c:v>79.210968537343916</c:v>
                </c:pt>
                <c:pt idx="1481">
                  <c:v>79.248453678689131</c:v>
                </c:pt>
                <c:pt idx="1482">
                  <c:v>79.39840704637237</c:v>
                </c:pt>
                <c:pt idx="1483">
                  <c:v>79.323436763681187</c:v>
                </c:pt>
                <c:pt idx="1484">
                  <c:v>79.323436763681187</c:v>
                </c:pt>
                <c:pt idx="1485">
                  <c:v>79.210968537343916</c:v>
                </c:pt>
                <c:pt idx="1486">
                  <c:v>79.360921905027197</c:v>
                </c:pt>
                <c:pt idx="1487">
                  <c:v>79.473377329062558</c:v>
                </c:pt>
                <c:pt idx="1488">
                  <c:v>79.285938820033735</c:v>
                </c:pt>
                <c:pt idx="1489">
                  <c:v>79.323436763681187</c:v>
                </c:pt>
                <c:pt idx="1490">
                  <c:v>79.548360414055608</c:v>
                </c:pt>
                <c:pt idx="1491">
                  <c:v>79.39840704637237</c:v>
                </c:pt>
                <c:pt idx="1492">
                  <c:v>79.285938820033735</c:v>
                </c:pt>
                <c:pt idx="1493">
                  <c:v>79.435892187717585</c:v>
                </c:pt>
                <c:pt idx="1494">
                  <c:v>79.39840704637237</c:v>
                </c:pt>
                <c:pt idx="1495">
                  <c:v>79.435892187717585</c:v>
                </c:pt>
                <c:pt idx="1496">
                  <c:v>79.510862470408014</c:v>
                </c:pt>
                <c:pt idx="1497">
                  <c:v>79.510862470408014</c:v>
                </c:pt>
                <c:pt idx="1498">
                  <c:v>79.473377329062558</c:v>
                </c:pt>
                <c:pt idx="1499">
                  <c:v>79.473377329062558</c:v>
                </c:pt>
                <c:pt idx="1500">
                  <c:v>79.435892187717585</c:v>
                </c:pt>
                <c:pt idx="1501">
                  <c:v>79.39840704637237</c:v>
                </c:pt>
                <c:pt idx="1502">
                  <c:v>79.585845555400255</c:v>
                </c:pt>
                <c:pt idx="1503">
                  <c:v>79.510862470408014</c:v>
                </c:pt>
                <c:pt idx="1504">
                  <c:v>79.435892187717585</c:v>
                </c:pt>
                <c:pt idx="1505">
                  <c:v>79.473377329062558</c:v>
                </c:pt>
                <c:pt idx="1506">
                  <c:v>79.698300979436041</c:v>
                </c:pt>
                <c:pt idx="1507">
                  <c:v>79.548360414055608</c:v>
                </c:pt>
                <c:pt idx="1508">
                  <c:v>79.623330696745498</c:v>
                </c:pt>
                <c:pt idx="1509">
                  <c:v>79.698300979436041</c:v>
                </c:pt>
                <c:pt idx="1510">
                  <c:v>79.585845555400255</c:v>
                </c:pt>
                <c:pt idx="1511">
                  <c:v>79.585845555400255</c:v>
                </c:pt>
                <c:pt idx="1512">
                  <c:v>79.848254347119706</c:v>
                </c:pt>
                <c:pt idx="1513">
                  <c:v>79.660815838090784</c:v>
                </c:pt>
                <c:pt idx="1514">
                  <c:v>79.848254347119706</c:v>
                </c:pt>
                <c:pt idx="1515">
                  <c:v>79.810769205774491</c:v>
                </c:pt>
                <c:pt idx="1516">
                  <c:v>79.698300979436041</c:v>
                </c:pt>
                <c:pt idx="1517">
                  <c:v>79.585845555400255</c:v>
                </c:pt>
                <c:pt idx="1518">
                  <c:v>79.698300979436041</c:v>
                </c:pt>
                <c:pt idx="1519">
                  <c:v>79.623330696745498</c:v>
                </c:pt>
                <c:pt idx="1520">
                  <c:v>79.735786120780915</c:v>
                </c:pt>
                <c:pt idx="1521">
                  <c:v>79.660815838090784</c:v>
                </c:pt>
                <c:pt idx="1522">
                  <c:v>79.660815838090784</c:v>
                </c:pt>
                <c:pt idx="1523">
                  <c:v>79.698300979436041</c:v>
                </c:pt>
                <c:pt idx="1524">
                  <c:v>79.848254347119706</c:v>
                </c:pt>
                <c:pt idx="1525">
                  <c:v>79.848254347119706</c:v>
                </c:pt>
                <c:pt idx="1526">
                  <c:v>79.773284064429248</c:v>
                </c:pt>
                <c:pt idx="1527">
                  <c:v>79.885739488464324</c:v>
                </c:pt>
                <c:pt idx="1528">
                  <c:v>79.848254347119706</c:v>
                </c:pt>
                <c:pt idx="1529">
                  <c:v>79.848254347119706</c:v>
                </c:pt>
                <c:pt idx="1530">
                  <c:v>79.998207714802945</c:v>
                </c:pt>
                <c:pt idx="1531">
                  <c:v>79.923237432112515</c:v>
                </c:pt>
                <c:pt idx="1532">
                  <c:v>79.810769205774491</c:v>
                </c:pt>
                <c:pt idx="1533">
                  <c:v>80.110663138838603</c:v>
                </c:pt>
                <c:pt idx="1534">
                  <c:v>79.998207714802945</c:v>
                </c:pt>
                <c:pt idx="1535">
                  <c:v>79.998207714802945</c:v>
                </c:pt>
                <c:pt idx="1536">
                  <c:v>79.923237432112515</c:v>
                </c:pt>
                <c:pt idx="1537">
                  <c:v>79.885739488464324</c:v>
                </c:pt>
                <c:pt idx="1538">
                  <c:v>79.848254347119706</c:v>
                </c:pt>
                <c:pt idx="1539">
                  <c:v>79.998207714802945</c:v>
                </c:pt>
                <c:pt idx="1540">
                  <c:v>79.848254347119706</c:v>
                </c:pt>
                <c:pt idx="1541">
                  <c:v>79.998207714802945</c:v>
                </c:pt>
                <c:pt idx="1542">
                  <c:v>80.035692856148088</c:v>
                </c:pt>
                <c:pt idx="1543">
                  <c:v>79.998207714802945</c:v>
                </c:pt>
                <c:pt idx="1544">
                  <c:v>80.148148280183818</c:v>
                </c:pt>
                <c:pt idx="1545">
                  <c:v>80.110663138838603</c:v>
                </c:pt>
                <c:pt idx="1546">
                  <c:v>80.110663138838603</c:v>
                </c:pt>
                <c:pt idx="1547">
                  <c:v>80.035692856148088</c:v>
                </c:pt>
                <c:pt idx="1548">
                  <c:v>79.998207714802945</c:v>
                </c:pt>
                <c:pt idx="1549">
                  <c:v>80.110663138838603</c:v>
                </c:pt>
                <c:pt idx="1550">
                  <c:v>80.185633421529019</c:v>
                </c:pt>
                <c:pt idx="1551">
                  <c:v>80.073177997492763</c:v>
                </c:pt>
                <c:pt idx="1552">
                  <c:v>80.223131365176613</c:v>
                </c:pt>
                <c:pt idx="1553">
                  <c:v>80.035692856148088</c:v>
                </c:pt>
                <c:pt idx="1554">
                  <c:v>80.148148280183818</c:v>
                </c:pt>
                <c:pt idx="1555">
                  <c:v>79.998207714802945</c:v>
                </c:pt>
                <c:pt idx="1556">
                  <c:v>80.185633421529019</c:v>
                </c:pt>
                <c:pt idx="1557">
                  <c:v>80.035692856148088</c:v>
                </c:pt>
                <c:pt idx="1558">
                  <c:v>80.035692856148088</c:v>
                </c:pt>
                <c:pt idx="1559">
                  <c:v>80.185633421529019</c:v>
                </c:pt>
                <c:pt idx="1560">
                  <c:v>80.110663138838603</c:v>
                </c:pt>
                <c:pt idx="1561">
                  <c:v>80.035692856148088</c:v>
                </c:pt>
                <c:pt idx="1562">
                  <c:v>80.148148280183818</c:v>
                </c:pt>
                <c:pt idx="1563">
                  <c:v>79.960722573457659</c:v>
                </c:pt>
                <c:pt idx="1564">
                  <c:v>80.073177997492763</c:v>
                </c:pt>
                <c:pt idx="1565">
                  <c:v>80.223131365176613</c:v>
                </c:pt>
                <c:pt idx="1566">
                  <c:v>80.298114450169436</c:v>
                </c:pt>
                <c:pt idx="1567">
                  <c:v>80.185633421529019</c:v>
                </c:pt>
                <c:pt idx="1568">
                  <c:v>80.298114450169436</c:v>
                </c:pt>
                <c:pt idx="1569">
                  <c:v>80.298114450169436</c:v>
                </c:pt>
                <c:pt idx="1570">
                  <c:v>80.298114450169436</c:v>
                </c:pt>
                <c:pt idx="1571">
                  <c:v>80.148148280183818</c:v>
                </c:pt>
                <c:pt idx="1572">
                  <c:v>80.185633421529019</c:v>
                </c:pt>
                <c:pt idx="1573">
                  <c:v>80.260616506521558</c:v>
                </c:pt>
                <c:pt idx="1574">
                  <c:v>80.185633421529019</c:v>
                </c:pt>
                <c:pt idx="1575">
                  <c:v>80.448055015550281</c:v>
                </c:pt>
                <c:pt idx="1576">
                  <c:v>80.335586789212527</c:v>
                </c:pt>
                <c:pt idx="1577">
                  <c:v>80.335586789212527</c:v>
                </c:pt>
                <c:pt idx="1578">
                  <c:v>80.260616506521558</c:v>
                </c:pt>
                <c:pt idx="1579">
                  <c:v>80.223131365176613</c:v>
                </c:pt>
                <c:pt idx="1580">
                  <c:v>80.373071930556804</c:v>
                </c:pt>
                <c:pt idx="1581">
                  <c:v>80.298114450169436</c:v>
                </c:pt>
                <c:pt idx="1582">
                  <c:v>80.485540156895055</c:v>
                </c:pt>
                <c:pt idx="1583">
                  <c:v>80.260616506521558</c:v>
                </c:pt>
                <c:pt idx="1584">
                  <c:v>80.373071930556804</c:v>
                </c:pt>
                <c:pt idx="1585">
                  <c:v>80.373071930556804</c:v>
                </c:pt>
                <c:pt idx="1586">
                  <c:v>80.373071930556804</c:v>
                </c:pt>
                <c:pt idx="1587">
                  <c:v>80.448055015550281</c:v>
                </c:pt>
                <c:pt idx="1588">
                  <c:v>80.298114450169436</c:v>
                </c:pt>
                <c:pt idx="1589">
                  <c:v>80.298114450169436</c:v>
                </c:pt>
                <c:pt idx="1590">
                  <c:v>80.298114450169436</c:v>
                </c:pt>
                <c:pt idx="1591">
                  <c:v>80.485540156895055</c:v>
                </c:pt>
                <c:pt idx="1592">
                  <c:v>80.373071930556804</c:v>
                </c:pt>
                <c:pt idx="1593">
                  <c:v>80.485540156895055</c:v>
                </c:pt>
                <c:pt idx="1594">
                  <c:v>80.598008383233449</c:v>
                </c:pt>
                <c:pt idx="1595">
                  <c:v>80.56051043958594</c:v>
                </c:pt>
                <c:pt idx="1596">
                  <c:v>80.56051043958594</c:v>
                </c:pt>
                <c:pt idx="1597">
                  <c:v>80.672978665923338</c:v>
                </c:pt>
                <c:pt idx="1598">
                  <c:v>80.598008383233449</c:v>
                </c:pt>
                <c:pt idx="1599">
                  <c:v>80.672978665923338</c:v>
                </c:pt>
                <c:pt idx="1600">
                  <c:v>80.373071930556804</c:v>
                </c:pt>
                <c:pt idx="1601">
                  <c:v>80.373071930556804</c:v>
                </c:pt>
                <c:pt idx="1602">
                  <c:v>80.448055015550281</c:v>
                </c:pt>
                <c:pt idx="1603">
                  <c:v>80.523025298240725</c:v>
                </c:pt>
                <c:pt idx="1604">
                  <c:v>80.448055015550281</c:v>
                </c:pt>
                <c:pt idx="1605">
                  <c:v>80.598008383233449</c:v>
                </c:pt>
                <c:pt idx="1606">
                  <c:v>80.523025298240725</c:v>
                </c:pt>
                <c:pt idx="1607">
                  <c:v>80.448055015550281</c:v>
                </c:pt>
                <c:pt idx="1608">
                  <c:v>80.598008383233449</c:v>
                </c:pt>
                <c:pt idx="1609">
                  <c:v>80.485540156895055</c:v>
                </c:pt>
                <c:pt idx="1610">
                  <c:v>80.523025298240725</c:v>
                </c:pt>
                <c:pt idx="1611">
                  <c:v>80.56051043958594</c:v>
                </c:pt>
                <c:pt idx="1612">
                  <c:v>80.598008383233449</c:v>
                </c:pt>
                <c:pt idx="1613">
                  <c:v>80.598008383233449</c:v>
                </c:pt>
                <c:pt idx="1614">
                  <c:v>80.485540156895055</c:v>
                </c:pt>
                <c:pt idx="1615">
                  <c:v>80.598008383233449</c:v>
                </c:pt>
                <c:pt idx="1616">
                  <c:v>80.56051043958594</c:v>
                </c:pt>
                <c:pt idx="1617">
                  <c:v>80.523025298240725</c:v>
                </c:pt>
                <c:pt idx="1618">
                  <c:v>80.598008383233449</c:v>
                </c:pt>
                <c:pt idx="1619">
                  <c:v>80.672978665923338</c:v>
                </c:pt>
                <c:pt idx="1620">
                  <c:v>80.672978665923338</c:v>
                </c:pt>
                <c:pt idx="1621">
                  <c:v>80.672978665923338</c:v>
                </c:pt>
                <c:pt idx="1622">
                  <c:v>80.635493524578749</c:v>
                </c:pt>
                <c:pt idx="1623">
                  <c:v>80.598008383233449</c:v>
                </c:pt>
                <c:pt idx="1624">
                  <c:v>80.747948948614393</c:v>
                </c:pt>
                <c:pt idx="1625">
                  <c:v>80.635493524578749</c:v>
                </c:pt>
                <c:pt idx="1626">
                  <c:v>80.598008383233449</c:v>
                </c:pt>
                <c:pt idx="1627">
                  <c:v>80.598008383233449</c:v>
                </c:pt>
                <c:pt idx="1628">
                  <c:v>80.672978665923338</c:v>
                </c:pt>
                <c:pt idx="1629">
                  <c:v>80.747948948614393</c:v>
                </c:pt>
                <c:pt idx="1630">
                  <c:v>80.672978665923338</c:v>
                </c:pt>
                <c:pt idx="1631">
                  <c:v>80.710463807269193</c:v>
                </c:pt>
                <c:pt idx="1632">
                  <c:v>80.598008383233449</c:v>
                </c:pt>
                <c:pt idx="1633">
                  <c:v>80.56051043958594</c:v>
                </c:pt>
                <c:pt idx="1634">
                  <c:v>80.672978665923338</c:v>
                </c:pt>
                <c:pt idx="1635">
                  <c:v>80.635493524578749</c:v>
                </c:pt>
                <c:pt idx="1636">
                  <c:v>80.710463807269193</c:v>
                </c:pt>
                <c:pt idx="1637">
                  <c:v>80.672978665923338</c:v>
                </c:pt>
                <c:pt idx="1638">
                  <c:v>80.747948948614393</c:v>
                </c:pt>
                <c:pt idx="1639">
                  <c:v>80.747948948614393</c:v>
                </c:pt>
                <c:pt idx="1640">
                  <c:v>80.598008383233449</c:v>
                </c:pt>
                <c:pt idx="1641">
                  <c:v>80.785434089959608</c:v>
                </c:pt>
                <c:pt idx="1642">
                  <c:v>80.672978665923338</c:v>
                </c:pt>
                <c:pt idx="1643">
                  <c:v>80.747948948614393</c:v>
                </c:pt>
                <c:pt idx="1644">
                  <c:v>80.747948948614393</c:v>
                </c:pt>
                <c:pt idx="1645">
                  <c:v>80.598008383233449</c:v>
                </c:pt>
                <c:pt idx="1646">
                  <c:v>80.747948948614393</c:v>
                </c:pt>
                <c:pt idx="1647">
                  <c:v>80.897902316297618</c:v>
                </c:pt>
                <c:pt idx="1648">
                  <c:v>80.747948948614393</c:v>
                </c:pt>
                <c:pt idx="1649">
                  <c:v>80.710463807269193</c:v>
                </c:pt>
                <c:pt idx="1650">
                  <c:v>80.710463807269193</c:v>
                </c:pt>
                <c:pt idx="1651">
                  <c:v>80.747948948614393</c:v>
                </c:pt>
                <c:pt idx="1652">
                  <c:v>80.785434089959608</c:v>
                </c:pt>
                <c:pt idx="1653">
                  <c:v>80.822932033606349</c:v>
                </c:pt>
                <c:pt idx="1654">
                  <c:v>80.672978665923338</c:v>
                </c:pt>
                <c:pt idx="1655">
                  <c:v>80.747948948614393</c:v>
                </c:pt>
                <c:pt idx="1656">
                  <c:v>80.785434089959608</c:v>
                </c:pt>
                <c:pt idx="1657">
                  <c:v>80.710463807269193</c:v>
                </c:pt>
                <c:pt idx="1658">
                  <c:v>80.860417174952389</c:v>
                </c:pt>
                <c:pt idx="1659">
                  <c:v>80.897902316297618</c:v>
                </c:pt>
                <c:pt idx="1660">
                  <c:v>80.897902316297618</c:v>
                </c:pt>
                <c:pt idx="1661">
                  <c:v>80.897902316297618</c:v>
                </c:pt>
                <c:pt idx="1662">
                  <c:v>80.672978665923338</c:v>
                </c:pt>
                <c:pt idx="1663">
                  <c:v>80.860417174952389</c:v>
                </c:pt>
                <c:pt idx="1664">
                  <c:v>80.897902316297618</c:v>
                </c:pt>
                <c:pt idx="1665">
                  <c:v>80.860417174952389</c:v>
                </c:pt>
                <c:pt idx="1666">
                  <c:v>80.785434089959608</c:v>
                </c:pt>
                <c:pt idx="1667">
                  <c:v>80.897902316297618</c:v>
                </c:pt>
                <c:pt idx="1668">
                  <c:v>80.860417174952389</c:v>
                </c:pt>
                <c:pt idx="1669">
                  <c:v>80.897902316297618</c:v>
                </c:pt>
                <c:pt idx="1670">
                  <c:v>80.972872598987436</c:v>
                </c:pt>
                <c:pt idx="1671">
                  <c:v>80.972872598987436</c:v>
                </c:pt>
                <c:pt idx="1672">
                  <c:v>80.860417174952389</c:v>
                </c:pt>
                <c:pt idx="1673">
                  <c:v>80.785434089959608</c:v>
                </c:pt>
                <c:pt idx="1674">
                  <c:v>80.897902316297618</c:v>
                </c:pt>
                <c:pt idx="1675">
                  <c:v>80.822932033606349</c:v>
                </c:pt>
                <c:pt idx="1676">
                  <c:v>80.860417174952389</c:v>
                </c:pt>
                <c:pt idx="1677">
                  <c:v>80.822932033606349</c:v>
                </c:pt>
                <c:pt idx="1678">
                  <c:v>80.897902316297618</c:v>
                </c:pt>
                <c:pt idx="1679">
                  <c:v>80.747948948614393</c:v>
                </c:pt>
                <c:pt idx="1680">
                  <c:v>80.897902316297618</c:v>
                </c:pt>
              </c:numCache>
            </c:numRef>
          </c:yVal>
          <c:smooth val="1"/>
        </c:ser>
        <c:ser>
          <c:idx val="2"/>
          <c:order val="1"/>
          <c:tx>
            <c:v>Compression</c:v>
          </c:tx>
          <c:spPr>
            <a:ln w="25400">
              <a:solidFill>
                <a:srgbClr val="000000"/>
              </a:solidFill>
              <a:prstDash val="solid"/>
            </a:ln>
          </c:spPr>
          <c:marker>
            <c:symbol val="none"/>
          </c:marker>
          <c:xVal>
            <c:numRef>
              <c:f>'C:\Users\RETUser4\AppData\Local\Temp\Compression\[ec2.xls]eanh1com'!$H$3:$H$2539</c:f>
              <c:numCache>
                <c:formatCode>General</c:formatCode>
                <c:ptCount val="2537"/>
                <c:pt idx="0">
                  <c:v>0</c:v>
                </c:pt>
                <c:pt idx="1">
                  <c:v>4.4000000000000124E-3</c:v>
                </c:pt>
                <c:pt idx="2">
                  <c:v>3.0700000000000002E-2</c:v>
                </c:pt>
                <c:pt idx="3">
                  <c:v>5.8299999999999998E-2</c:v>
                </c:pt>
                <c:pt idx="4">
                  <c:v>7.8400000000000011E-2</c:v>
                </c:pt>
                <c:pt idx="5">
                  <c:v>8.4600000000000244E-2</c:v>
                </c:pt>
                <c:pt idx="6">
                  <c:v>8.5800000000000043E-2</c:v>
                </c:pt>
                <c:pt idx="7">
                  <c:v>8.7000000000000022E-2</c:v>
                </c:pt>
                <c:pt idx="8">
                  <c:v>8.910000000000004E-2</c:v>
                </c:pt>
                <c:pt idx="9">
                  <c:v>8.910000000000004E-2</c:v>
                </c:pt>
                <c:pt idx="10">
                  <c:v>9.0500000000000067E-2</c:v>
                </c:pt>
                <c:pt idx="11">
                  <c:v>9.0800000000000006E-2</c:v>
                </c:pt>
                <c:pt idx="12">
                  <c:v>9.1600000000000042E-2</c:v>
                </c:pt>
                <c:pt idx="13">
                  <c:v>9.3200000000000047E-2</c:v>
                </c:pt>
                <c:pt idx="14">
                  <c:v>9.4900000000000026E-2</c:v>
                </c:pt>
                <c:pt idx="15">
                  <c:v>9.6600000000000005E-2</c:v>
                </c:pt>
                <c:pt idx="16">
                  <c:v>9.9000000000000046E-2</c:v>
                </c:pt>
                <c:pt idx="17">
                  <c:v>0.10160000000000002</c:v>
                </c:pt>
                <c:pt idx="18">
                  <c:v>0.10450000000000002</c:v>
                </c:pt>
                <c:pt idx="19">
                  <c:v>0.10810000000000022</c:v>
                </c:pt>
                <c:pt idx="20">
                  <c:v>0.1108</c:v>
                </c:pt>
                <c:pt idx="21">
                  <c:v>0.1148</c:v>
                </c:pt>
                <c:pt idx="22">
                  <c:v>0.11870000000000012</c:v>
                </c:pt>
                <c:pt idx="23">
                  <c:v>0.12839999999999999</c:v>
                </c:pt>
                <c:pt idx="24">
                  <c:v>0.13940000000000041</c:v>
                </c:pt>
                <c:pt idx="25">
                  <c:v>0.14910000000000001</c:v>
                </c:pt>
                <c:pt idx="26">
                  <c:v>0.15760000000000021</c:v>
                </c:pt>
                <c:pt idx="27">
                  <c:v>0.16569999999999999</c:v>
                </c:pt>
                <c:pt idx="28">
                  <c:v>0.17190000000000041</c:v>
                </c:pt>
                <c:pt idx="29">
                  <c:v>0.17750000000000021</c:v>
                </c:pt>
                <c:pt idx="30">
                  <c:v>0.18220000000000044</c:v>
                </c:pt>
                <c:pt idx="31">
                  <c:v>0.18630000000000024</c:v>
                </c:pt>
                <c:pt idx="32">
                  <c:v>0.19070000000000001</c:v>
                </c:pt>
                <c:pt idx="33">
                  <c:v>0.19570000000000001</c:v>
                </c:pt>
                <c:pt idx="34">
                  <c:v>0.20090000000000041</c:v>
                </c:pt>
                <c:pt idx="35">
                  <c:v>0.20540000000000044</c:v>
                </c:pt>
                <c:pt idx="36">
                  <c:v>0.21010000000000001</c:v>
                </c:pt>
                <c:pt idx="37">
                  <c:v>0.21660000000000001</c:v>
                </c:pt>
                <c:pt idx="38">
                  <c:v>0.2238</c:v>
                </c:pt>
                <c:pt idx="39">
                  <c:v>0.23019999999999999</c:v>
                </c:pt>
                <c:pt idx="40">
                  <c:v>0.23710000000000001</c:v>
                </c:pt>
                <c:pt idx="41">
                  <c:v>0.24230000000000004</c:v>
                </c:pt>
                <c:pt idx="42">
                  <c:v>0.24770000000000075</c:v>
                </c:pt>
                <c:pt idx="43">
                  <c:v>0.25319999999999998</c:v>
                </c:pt>
                <c:pt idx="44">
                  <c:v>0.25779999999999997</c:v>
                </c:pt>
                <c:pt idx="45">
                  <c:v>0.2626</c:v>
                </c:pt>
                <c:pt idx="46">
                  <c:v>0.26820000000000005</c:v>
                </c:pt>
                <c:pt idx="47">
                  <c:v>0.27310000000000001</c:v>
                </c:pt>
                <c:pt idx="48">
                  <c:v>0.27800000000000002</c:v>
                </c:pt>
                <c:pt idx="49">
                  <c:v>0.28660000000000002</c:v>
                </c:pt>
                <c:pt idx="50">
                  <c:v>0.29810000000000031</c:v>
                </c:pt>
                <c:pt idx="51">
                  <c:v>0.31020000000000031</c:v>
                </c:pt>
                <c:pt idx="52">
                  <c:v>0.32040000000000185</c:v>
                </c:pt>
                <c:pt idx="53">
                  <c:v>0.32850000000000162</c:v>
                </c:pt>
                <c:pt idx="54">
                  <c:v>0.33720000000000139</c:v>
                </c:pt>
                <c:pt idx="55">
                  <c:v>0.34610000000000002</c:v>
                </c:pt>
                <c:pt idx="56">
                  <c:v>0.35360000000000008</c:v>
                </c:pt>
                <c:pt idx="57">
                  <c:v>0.35940000000000139</c:v>
                </c:pt>
                <c:pt idx="58">
                  <c:v>0.36480000000000157</c:v>
                </c:pt>
                <c:pt idx="59">
                  <c:v>0.37030000000000185</c:v>
                </c:pt>
                <c:pt idx="60">
                  <c:v>0.37550000000000139</c:v>
                </c:pt>
                <c:pt idx="61">
                  <c:v>0.38080000000000214</c:v>
                </c:pt>
                <c:pt idx="62">
                  <c:v>0.38540000000000185</c:v>
                </c:pt>
                <c:pt idx="63">
                  <c:v>0.38890000000000186</c:v>
                </c:pt>
                <c:pt idx="64">
                  <c:v>0.39230000000000237</c:v>
                </c:pt>
                <c:pt idx="65">
                  <c:v>0.39630000000000243</c:v>
                </c:pt>
                <c:pt idx="66">
                  <c:v>0.39910000000000156</c:v>
                </c:pt>
                <c:pt idx="67">
                  <c:v>0.40310000000000001</c:v>
                </c:pt>
                <c:pt idx="68">
                  <c:v>0.40650000000000008</c:v>
                </c:pt>
                <c:pt idx="69">
                  <c:v>0.41030000000000139</c:v>
                </c:pt>
                <c:pt idx="70">
                  <c:v>0.41380000000000139</c:v>
                </c:pt>
                <c:pt idx="71">
                  <c:v>0.41780000000000156</c:v>
                </c:pt>
                <c:pt idx="72">
                  <c:v>0.42160000000000031</c:v>
                </c:pt>
                <c:pt idx="73">
                  <c:v>0.42630000000000157</c:v>
                </c:pt>
                <c:pt idx="74">
                  <c:v>0.43060000000000032</c:v>
                </c:pt>
                <c:pt idx="75">
                  <c:v>0.43430000000000185</c:v>
                </c:pt>
                <c:pt idx="76">
                  <c:v>0.43790000000000157</c:v>
                </c:pt>
                <c:pt idx="77">
                  <c:v>0.44210000000000005</c:v>
                </c:pt>
                <c:pt idx="78">
                  <c:v>0.44550000000000001</c:v>
                </c:pt>
                <c:pt idx="79">
                  <c:v>0.45029999999999998</c:v>
                </c:pt>
                <c:pt idx="80">
                  <c:v>0.45470000000000005</c:v>
                </c:pt>
                <c:pt idx="81">
                  <c:v>0.45910000000000001</c:v>
                </c:pt>
                <c:pt idx="82">
                  <c:v>0.4637</c:v>
                </c:pt>
                <c:pt idx="83">
                  <c:v>0.47130000000000088</c:v>
                </c:pt>
                <c:pt idx="84">
                  <c:v>0.48020000000000002</c:v>
                </c:pt>
                <c:pt idx="85">
                  <c:v>0.4914000000000015</c:v>
                </c:pt>
                <c:pt idx="86">
                  <c:v>0.50109999999999999</c:v>
                </c:pt>
                <c:pt idx="87">
                  <c:v>0.50949999999999951</c:v>
                </c:pt>
                <c:pt idx="88">
                  <c:v>0.51829999999999998</c:v>
                </c:pt>
                <c:pt idx="89">
                  <c:v>0.52439999999999998</c:v>
                </c:pt>
                <c:pt idx="90">
                  <c:v>0.52880000000000005</c:v>
                </c:pt>
                <c:pt idx="91">
                  <c:v>0.53380000000000005</c:v>
                </c:pt>
                <c:pt idx="92">
                  <c:v>0.53839999999999999</c:v>
                </c:pt>
                <c:pt idx="93">
                  <c:v>0.54220000000000002</c:v>
                </c:pt>
                <c:pt idx="94">
                  <c:v>0.5474</c:v>
                </c:pt>
                <c:pt idx="95">
                  <c:v>0.55210000000000004</c:v>
                </c:pt>
                <c:pt idx="96">
                  <c:v>0.55689999999999995</c:v>
                </c:pt>
                <c:pt idx="97">
                  <c:v>0.56170000000000064</c:v>
                </c:pt>
                <c:pt idx="98">
                  <c:v>0.56610000000000005</c:v>
                </c:pt>
                <c:pt idx="99">
                  <c:v>0.57070000000000065</c:v>
                </c:pt>
                <c:pt idx="100">
                  <c:v>0.57609999999999995</c:v>
                </c:pt>
                <c:pt idx="101">
                  <c:v>0.58089999999999997</c:v>
                </c:pt>
                <c:pt idx="102">
                  <c:v>0.58589999999999998</c:v>
                </c:pt>
                <c:pt idx="103">
                  <c:v>0.58989999999999998</c:v>
                </c:pt>
                <c:pt idx="104">
                  <c:v>0.59460000000000002</c:v>
                </c:pt>
                <c:pt idx="105">
                  <c:v>0.59919999999999951</c:v>
                </c:pt>
                <c:pt idx="106">
                  <c:v>0.60440000000000005</c:v>
                </c:pt>
                <c:pt idx="107">
                  <c:v>0.60800000000000065</c:v>
                </c:pt>
                <c:pt idx="108">
                  <c:v>0.61339999999999995</c:v>
                </c:pt>
                <c:pt idx="109">
                  <c:v>0.61839999999999995</c:v>
                </c:pt>
                <c:pt idx="110">
                  <c:v>0.62290000000000312</c:v>
                </c:pt>
                <c:pt idx="111">
                  <c:v>0.62860000000000371</c:v>
                </c:pt>
                <c:pt idx="112">
                  <c:v>0.651200000000003</c:v>
                </c:pt>
                <c:pt idx="113">
                  <c:v>0.68630000000000002</c:v>
                </c:pt>
                <c:pt idx="114">
                  <c:v>0.71280000000000165</c:v>
                </c:pt>
                <c:pt idx="115">
                  <c:v>0.73500000000000065</c:v>
                </c:pt>
                <c:pt idx="116">
                  <c:v>0.73790000000000289</c:v>
                </c:pt>
                <c:pt idx="117">
                  <c:v>0.73680000000000312</c:v>
                </c:pt>
                <c:pt idx="118">
                  <c:v>0.72729999999999995</c:v>
                </c:pt>
                <c:pt idx="119">
                  <c:v>0.71870000000000311</c:v>
                </c:pt>
                <c:pt idx="120">
                  <c:v>0.71210000000000062</c:v>
                </c:pt>
                <c:pt idx="121">
                  <c:v>0.70620000000000005</c:v>
                </c:pt>
                <c:pt idx="122">
                  <c:v>0.70350000000000001</c:v>
                </c:pt>
                <c:pt idx="123">
                  <c:v>0.70200000000000062</c:v>
                </c:pt>
                <c:pt idx="124">
                  <c:v>0.70130000000000003</c:v>
                </c:pt>
                <c:pt idx="125">
                  <c:v>0.70140000000000002</c:v>
                </c:pt>
                <c:pt idx="126">
                  <c:v>0.70170000000000265</c:v>
                </c:pt>
                <c:pt idx="127">
                  <c:v>0.70260000000000311</c:v>
                </c:pt>
                <c:pt idx="128">
                  <c:v>0.70209999999999995</c:v>
                </c:pt>
                <c:pt idx="129">
                  <c:v>0.70590000000000064</c:v>
                </c:pt>
                <c:pt idx="130">
                  <c:v>0.72729999999999995</c:v>
                </c:pt>
                <c:pt idx="131">
                  <c:v>0.76750000000000063</c:v>
                </c:pt>
                <c:pt idx="132">
                  <c:v>0.79870000000000063</c:v>
                </c:pt>
                <c:pt idx="133">
                  <c:v>0.81910000000000005</c:v>
                </c:pt>
                <c:pt idx="134">
                  <c:v>0.82130000000000003</c:v>
                </c:pt>
                <c:pt idx="135">
                  <c:v>0.81699999999999995</c:v>
                </c:pt>
                <c:pt idx="136">
                  <c:v>0.81340000000000001</c:v>
                </c:pt>
                <c:pt idx="137">
                  <c:v>0.8095</c:v>
                </c:pt>
                <c:pt idx="138">
                  <c:v>0.80780000000000063</c:v>
                </c:pt>
                <c:pt idx="139">
                  <c:v>0.80700000000000005</c:v>
                </c:pt>
                <c:pt idx="140">
                  <c:v>0.80720000000000003</c:v>
                </c:pt>
                <c:pt idx="141">
                  <c:v>0.80740000000000001</c:v>
                </c:pt>
                <c:pt idx="142">
                  <c:v>0.80700000000000005</c:v>
                </c:pt>
                <c:pt idx="143">
                  <c:v>0.80740000000000001</c:v>
                </c:pt>
                <c:pt idx="144">
                  <c:v>0.80720000000000003</c:v>
                </c:pt>
                <c:pt idx="145">
                  <c:v>0.80789999999999995</c:v>
                </c:pt>
                <c:pt idx="146">
                  <c:v>0.80810000000000004</c:v>
                </c:pt>
                <c:pt idx="147">
                  <c:v>0.80920000000000003</c:v>
                </c:pt>
                <c:pt idx="148">
                  <c:v>0.80989999999999995</c:v>
                </c:pt>
                <c:pt idx="149">
                  <c:v>0.81690000000000063</c:v>
                </c:pt>
                <c:pt idx="150">
                  <c:v>0.84600000000000064</c:v>
                </c:pt>
                <c:pt idx="151">
                  <c:v>0.88690000000000002</c:v>
                </c:pt>
                <c:pt idx="152">
                  <c:v>0.9052</c:v>
                </c:pt>
                <c:pt idx="153">
                  <c:v>0.92159999999999997</c:v>
                </c:pt>
                <c:pt idx="154">
                  <c:v>0.93220000000000003</c:v>
                </c:pt>
                <c:pt idx="155">
                  <c:v>0.93059999999999998</c:v>
                </c:pt>
                <c:pt idx="156">
                  <c:v>0.9244</c:v>
                </c:pt>
                <c:pt idx="157">
                  <c:v>0.91990000000000005</c:v>
                </c:pt>
                <c:pt idx="158">
                  <c:v>0.91710000000000003</c:v>
                </c:pt>
                <c:pt idx="159">
                  <c:v>0.9153</c:v>
                </c:pt>
                <c:pt idx="160">
                  <c:v>0.91600000000000004</c:v>
                </c:pt>
                <c:pt idx="161">
                  <c:v>0.91620000000000001</c:v>
                </c:pt>
                <c:pt idx="162">
                  <c:v>0.91579999999999995</c:v>
                </c:pt>
                <c:pt idx="163">
                  <c:v>0.91739999999999999</c:v>
                </c:pt>
                <c:pt idx="164">
                  <c:v>0.91820000000000002</c:v>
                </c:pt>
                <c:pt idx="165">
                  <c:v>0.92090000000000005</c:v>
                </c:pt>
                <c:pt idx="166">
                  <c:v>0.92780000000000062</c:v>
                </c:pt>
                <c:pt idx="167">
                  <c:v>0.94099999999999995</c:v>
                </c:pt>
                <c:pt idx="168">
                  <c:v>0.95740000000000003</c:v>
                </c:pt>
                <c:pt idx="169">
                  <c:v>0.97520000000000062</c:v>
                </c:pt>
                <c:pt idx="170">
                  <c:v>0.9893999999999995</c:v>
                </c:pt>
                <c:pt idx="171">
                  <c:v>1.0010999999999932</c:v>
                </c:pt>
                <c:pt idx="172">
                  <c:v>1.0106999999999944</c:v>
                </c:pt>
                <c:pt idx="173">
                  <c:v>1.0165</c:v>
                </c:pt>
                <c:pt idx="174">
                  <c:v>1.0218999999999918</c:v>
                </c:pt>
                <c:pt idx="175">
                  <c:v>1.025899999999992</c:v>
                </c:pt>
                <c:pt idx="176">
                  <c:v>1.0295999999999932</c:v>
                </c:pt>
                <c:pt idx="177">
                  <c:v>1.0323</c:v>
                </c:pt>
                <c:pt idx="178">
                  <c:v>1.0367</c:v>
                </c:pt>
                <c:pt idx="179">
                  <c:v>1.0402</c:v>
                </c:pt>
                <c:pt idx="180">
                  <c:v>1.0434999999999932</c:v>
                </c:pt>
                <c:pt idx="181">
                  <c:v>1.0464</c:v>
                </c:pt>
                <c:pt idx="182">
                  <c:v>1.0496999999999932</c:v>
                </c:pt>
                <c:pt idx="183">
                  <c:v>1.0534999999999937</c:v>
                </c:pt>
                <c:pt idx="184">
                  <c:v>1.0569999999999944</c:v>
                </c:pt>
                <c:pt idx="185">
                  <c:v>1.0607</c:v>
                </c:pt>
                <c:pt idx="186">
                  <c:v>1.0647</c:v>
                </c:pt>
                <c:pt idx="187">
                  <c:v>1.0691999999999944</c:v>
                </c:pt>
                <c:pt idx="188">
                  <c:v>1.0735999999999939</c:v>
                </c:pt>
                <c:pt idx="189">
                  <c:v>1.0785</c:v>
                </c:pt>
                <c:pt idx="190">
                  <c:v>1.0834999999999937</c:v>
                </c:pt>
                <c:pt idx="191">
                  <c:v>1.0882000000000001</c:v>
                </c:pt>
                <c:pt idx="192">
                  <c:v>1.0961000000000001</c:v>
                </c:pt>
                <c:pt idx="193">
                  <c:v>1.1056999999999937</c:v>
                </c:pt>
                <c:pt idx="194">
                  <c:v>1.1168</c:v>
                </c:pt>
                <c:pt idx="195">
                  <c:v>1.1255999999999944</c:v>
                </c:pt>
                <c:pt idx="196">
                  <c:v>1.1327</c:v>
                </c:pt>
                <c:pt idx="197">
                  <c:v>1.1382000000000001</c:v>
                </c:pt>
                <c:pt idx="198">
                  <c:v>1.1436999999999944</c:v>
                </c:pt>
                <c:pt idx="199">
                  <c:v>1.1473</c:v>
                </c:pt>
                <c:pt idx="200">
                  <c:v>1.1526000000000001</c:v>
                </c:pt>
                <c:pt idx="201">
                  <c:v>1.1572</c:v>
                </c:pt>
                <c:pt idx="202">
                  <c:v>1.161</c:v>
                </c:pt>
                <c:pt idx="203">
                  <c:v>1.1647000000000001</c:v>
                </c:pt>
                <c:pt idx="204">
                  <c:v>1.1685000000000001</c:v>
                </c:pt>
                <c:pt idx="205">
                  <c:v>1.1727000000000001</c:v>
                </c:pt>
                <c:pt idx="206">
                  <c:v>1.1780999999999999</c:v>
                </c:pt>
                <c:pt idx="207">
                  <c:v>1.1827000000000001</c:v>
                </c:pt>
                <c:pt idx="208">
                  <c:v>1.1872</c:v>
                </c:pt>
                <c:pt idx="209">
                  <c:v>1.1918</c:v>
                </c:pt>
                <c:pt idx="210">
                  <c:v>1.1961999999999999</c:v>
                </c:pt>
                <c:pt idx="211">
                  <c:v>1.2004999999999937</c:v>
                </c:pt>
                <c:pt idx="212">
                  <c:v>1.2047999999999932</c:v>
                </c:pt>
                <c:pt idx="213">
                  <c:v>1.2101</c:v>
                </c:pt>
                <c:pt idx="214">
                  <c:v>1.2148999999999932</c:v>
                </c:pt>
                <c:pt idx="215">
                  <c:v>1.2187999999999939</c:v>
                </c:pt>
                <c:pt idx="216">
                  <c:v>1.2250999999999932</c:v>
                </c:pt>
                <c:pt idx="217">
                  <c:v>1.2298999999999904</c:v>
                </c:pt>
                <c:pt idx="218">
                  <c:v>1.2358999999999905</c:v>
                </c:pt>
                <c:pt idx="219">
                  <c:v>1.2424999999999944</c:v>
                </c:pt>
                <c:pt idx="220">
                  <c:v>1.2468999999999937</c:v>
                </c:pt>
                <c:pt idx="221">
                  <c:v>1.2527999999999937</c:v>
                </c:pt>
                <c:pt idx="222">
                  <c:v>1.2581</c:v>
                </c:pt>
                <c:pt idx="223">
                  <c:v>1.2642</c:v>
                </c:pt>
                <c:pt idx="224">
                  <c:v>1.2706</c:v>
                </c:pt>
                <c:pt idx="225">
                  <c:v>1.2763</c:v>
                </c:pt>
                <c:pt idx="226">
                  <c:v>1.2832999999999939</c:v>
                </c:pt>
                <c:pt idx="227">
                  <c:v>1.2993999999999939</c:v>
                </c:pt>
                <c:pt idx="228">
                  <c:v>1.3237999999999932</c:v>
                </c:pt>
                <c:pt idx="229">
                  <c:v>1.3437999999999939</c:v>
                </c:pt>
                <c:pt idx="230">
                  <c:v>1.3614999999999944</c:v>
                </c:pt>
                <c:pt idx="231">
                  <c:v>1.3741000000000001</c:v>
                </c:pt>
                <c:pt idx="232">
                  <c:v>1.3854</c:v>
                </c:pt>
                <c:pt idx="233">
                  <c:v>1.3933</c:v>
                </c:pt>
                <c:pt idx="234">
                  <c:v>1.3948</c:v>
                </c:pt>
                <c:pt idx="235">
                  <c:v>1.395</c:v>
                </c:pt>
                <c:pt idx="236">
                  <c:v>1.395</c:v>
                </c:pt>
                <c:pt idx="237">
                  <c:v>1.395</c:v>
                </c:pt>
                <c:pt idx="238">
                  <c:v>1.395</c:v>
                </c:pt>
                <c:pt idx="239">
                  <c:v>1.395</c:v>
                </c:pt>
                <c:pt idx="240">
                  <c:v>1.3954</c:v>
                </c:pt>
                <c:pt idx="241">
                  <c:v>1.3956</c:v>
                </c:pt>
                <c:pt idx="242">
                  <c:v>1.3963000000000001</c:v>
                </c:pt>
                <c:pt idx="243">
                  <c:v>1.3975</c:v>
                </c:pt>
                <c:pt idx="244">
                  <c:v>1.3988</c:v>
                </c:pt>
                <c:pt idx="245">
                  <c:v>1.4024999999999932</c:v>
                </c:pt>
                <c:pt idx="246">
                  <c:v>1.4062999999999939</c:v>
                </c:pt>
                <c:pt idx="247">
                  <c:v>1.4103999999999932</c:v>
                </c:pt>
                <c:pt idx="248">
                  <c:v>1.4131999999999911</c:v>
                </c:pt>
                <c:pt idx="249">
                  <c:v>1.4179999999999888</c:v>
                </c:pt>
                <c:pt idx="250">
                  <c:v>1.4222999999999937</c:v>
                </c:pt>
                <c:pt idx="251">
                  <c:v>1.4265999999999932</c:v>
                </c:pt>
                <c:pt idx="252">
                  <c:v>1.4315999999999902</c:v>
                </c:pt>
                <c:pt idx="253">
                  <c:v>1.4353999999999905</c:v>
                </c:pt>
                <c:pt idx="254">
                  <c:v>1.4407999999999932</c:v>
                </c:pt>
                <c:pt idx="255">
                  <c:v>1.4461999999999944</c:v>
                </c:pt>
                <c:pt idx="256">
                  <c:v>1.452</c:v>
                </c:pt>
                <c:pt idx="257">
                  <c:v>1.4594999999999918</c:v>
                </c:pt>
                <c:pt idx="258">
                  <c:v>1.4661999999999944</c:v>
                </c:pt>
                <c:pt idx="259">
                  <c:v>1.4777999999999905</c:v>
                </c:pt>
                <c:pt idx="260">
                  <c:v>1.4911999999999932</c:v>
                </c:pt>
                <c:pt idx="261">
                  <c:v>1.5044</c:v>
                </c:pt>
                <c:pt idx="262">
                  <c:v>1.5144</c:v>
                </c:pt>
                <c:pt idx="263">
                  <c:v>1.523799999999992</c:v>
                </c:pt>
                <c:pt idx="264">
                  <c:v>1.5324</c:v>
                </c:pt>
                <c:pt idx="265">
                  <c:v>1.5403</c:v>
                </c:pt>
                <c:pt idx="266">
                  <c:v>1.5461</c:v>
                </c:pt>
                <c:pt idx="267">
                  <c:v>1.5515999999999932</c:v>
                </c:pt>
                <c:pt idx="268">
                  <c:v>1.5548999999999944</c:v>
                </c:pt>
                <c:pt idx="269">
                  <c:v>1.5577999999999932</c:v>
                </c:pt>
                <c:pt idx="270">
                  <c:v>1.5605</c:v>
                </c:pt>
                <c:pt idx="271">
                  <c:v>1.5641</c:v>
                </c:pt>
                <c:pt idx="272">
                  <c:v>1.5678999999999932</c:v>
                </c:pt>
                <c:pt idx="273">
                  <c:v>1.5708</c:v>
                </c:pt>
                <c:pt idx="274">
                  <c:v>1.5737999999999932</c:v>
                </c:pt>
                <c:pt idx="275">
                  <c:v>1.5772999999999939</c:v>
                </c:pt>
                <c:pt idx="276">
                  <c:v>1.5814999999999937</c:v>
                </c:pt>
                <c:pt idx="277">
                  <c:v>1.5855999999999937</c:v>
                </c:pt>
                <c:pt idx="278">
                  <c:v>1.5891999999999944</c:v>
                </c:pt>
                <c:pt idx="279">
                  <c:v>1.5934999999999937</c:v>
                </c:pt>
                <c:pt idx="280">
                  <c:v>1.5973999999999944</c:v>
                </c:pt>
                <c:pt idx="281">
                  <c:v>1.6012999999999944</c:v>
                </c:pt>
                <c:pt idx="282">
                  <c:v>1.6049</c:v>
                </c:pt>
                <c:pt idx="283">
                  <c:v>1.6101000000000001</c:v>
                </c:pt>
                <c:pt idx="284">
                  <c:v>1.6165</c:v>
                </c:pt>
                <c:pt idx="285">
                  <c:v>1.6214</c:v>
                </c:pt>
                <c:pt idx="286">
                  <c:v>1.6282000000000001</c:v>
                </c:pt>
                <c:pt idx="287">
                  <c:v>1.6348</c:v>
                </c:pt>
                <c:pt idx="288">
                  <c:v>1.6420999999999999</c:v>
                </c:pt>
                <c:pt idx="289">
                  <c:v>1.6501999999999999</c:v>
                </c:pt>
                <c:pt idx="290">
                  <c:v>1.6581999999999999</c:v>
                </c:pt>
                <c:pt idx="291">
                  <c:v>1.6660999999999999</c:v>
                </c:pt>
                <c:pt idx="292">
                  <c:v>1.6737</c:v>
                </c:pt>
                <c:pt idx="293">
                  <c:v>1.6803999999999999</c:v>
                </c:pt>
                <c:pt idx="294">
                  <c:v>1.6880999999999999</c:v>
                </c:pt>
                <c:pt idx="295">
                  <c:v>1.7031999999999921</c:v>
                </c:pt>
                <c:pt idx="296">
                  <c:v>1.7157999999999904</c:v>
                </c:pt>
                <c:pt idx="297">
                  <c:v>1.7273999999999921</c:v>
                </c:pt>
                <c:pt idx="298">
                  <c:v>1.7383999999999944</c:v>
                </c:pt>
                <c:pt idx="299">
                  <c:v>1.7474999999999921</c:v>
                </c:pt>
                <c:pt idx="300">
                  <c:v>1.7561</c:v>
                </c:pt>
                <c:pt idx="301">
                  <c:v>1.7643</c:v>
                </c:pt>
                <c:pt idx="302">
                  <c:v>1.7709999999999937</c:v>
                </c:pt>
                <c:pt idx="303">
                  <c:v>1.7767999999999944</c:v>
                </c:pt>
                <c:pt idx="304">
                  <c:v>1.7822</c:v>
                </c:pt>
                <c:pt idx="305">
                  <c:v>1.7861</c:v>
                </c:pt>
                <c:pt idx="306">
                  <c:v>1.7887</c:v>
                </c:pt>
                <c:pt idx="307">
                  <c:v>1.7910999999999937</c:v>
                </c:pt>
                <c:pt idx="308">
                  <c:v>1.7936999999999932</c:v>
                </c:pt>
                <c:pt idx="309">
                  <c:v>1.7954999999999932</c:v>
                </c:pt>
                <c:pt idx="310">
                  <c:v>1.7976999999999932</c:v>
                </c:pt>
                <c:pt idx="311">
                  <c:v>1.8006</c:v>
                </c:pt>
                <c:pt idx="312">
                  <c:v>1.8037999999999932</c:v>
                </c:pt>
                <c:pt idx="313">
                  <c:v>1.8065</c:v>
                </c:pt>
                <c:pt idx="314">
                  <c:v>1.8089</c:v>
                </c:pt>
                <c:pt idx="315">
                  <c:v>1.8127</c:v>
                </c:pt>
                <c:pt idx="316">
                  <c:v>1.8164</c:v>
                </c:pt>
                <c:pt idx="317">
                  <c:v>1.8211999999999944</c:v>
                </c:pt>
                <c:pt idx="318">
                  <c:v>1.8255999999999937</c:v>
                </c:pt>
                <c:pt idx="319">
                  <c:v>1.8305</c:v>
                </c:pt>
                <c:pt idx="320">
                  <c:v>1.8347</c:v>
                </c:pt>
                <c:pt idx="321">
                  <c:v>1.8391</c:v>
                </c:pt>
                <c:pt idx="322">
                  <c:v>1.8435999999999937</c:v>
                </c:pt>
                <c:pt idx="323">
                  <c:v>1.8477999999999939</c:v>
                </c:pt>
                <c:pt idx="324">
                  <c:v>1.8533999999999944</c:v>
                </c:pt>
                <c:pt idx="325">
                  <c:v>1.8609</c:v>
                </c:pt>
                <c:pt idx="326">
                  <c:v>1.8684000000000001</c:v>
                </c:pt>
                <c:pt idx="327">
                  <c:v>1.8756999999999937</c:v>
                </c:pt>
                <c:pt idx="328">
                  <c:v>1.8817999999999937</c:v>
                </c:pt>
                <c:pt idx="329">
                  <c:v>1.8888</c:v>
                </c:pt>
                <c:pt idx="330">
                  <c:v>1.8946000000000001</c:v>
                </c:pt>
                <c:pt idx="331">
                  <c:v>1.9012</c:v>
                </c:pt>
                <c:pt idx="332">
                  <c:v>1.9069</c:v>
                </c:pt>
                <c:pt idx="333">
                  <c:v>1.9135</c:v>
                </c:pt>
                <c:pt idx="334">
                  <c:v>1.9241999999999999</c:v>
                </c:pt>
                <c:pt idx="335">
                  <c:v>1.9333</c:v>
                </c:pt>
                <c:pt idx="336">
                  <c:v>1.9427000000000001</c:v>
                </c:pt>
                <c:pt idx="337">
                  <c:v>1.9500000000000055</c:v>
                </c:pt>
                <c:pt idx="338">
                  <c:v>1.9583999999999999</c:v>
                </c:pt>
                <c:pt idx="339">
                  <c:v>1.9655</c:v>
                </c:pt>
                <c:pt idx="340">
                  <c:v>1.9712000000000001</c:v>
                </c:pt>
                <c:pt idx="341">
                  <c:v>1.9764999999999999</c:v>
                </c:pt>
                <c:pt idx="342">
                  <c:v>1.9803999999999999</c:v>
                </c:pt>
                <c:pt idx="343">
                  <c:v>1.9842000000000055</c:v>
                </c:pt>
                <c:pt idx="344">
                  <c:v>1.9882000000000055</c:v>
                </c:pt>
                <c:pt idx="345">
                  <c:v>1.9915</c:v>
                </c:pt>
                <c:pt idx="346">
                  <c:v>1.9966999999999999</c:v>
                </c:pt>
                <c:pt idx="347">
                  <c:v>2.0021</c:v>
                </c:pt>
                <c:pt idx="348">
                  <c:v>2.008</c:v>
                </c:pt>
                <c:pt idx="349">
                  <c:v>2.0125999999999977</c:v>
                </c:pt>
                <c:pt idx="350">
                  <c:v>2.0193999999999988</c:v>
                </c:pt>
                <c:pt idx="351">
                  <c:v>2.0238</c:v>
                </c:pt>
                <c:pt idx="352">
                  <c:v>2.0295999999999998</c:v>
                </c:pt>
                <c:pt idx="353">
                  <c:v>2.0345999999999997</c:v>
                </c:pt>
                <c:pt idx="354">
                  <c:v>2.0397999999999987</c:v>
                </c:pt>
                <c:pt idx="355">
                  <c:v>2.0449999999999999</c:v>
                </c:pt>
                <c:pt idx="356">
                  <c:v>2.0495999999999999</c:v>
                </c:pt>
                <c:pt idx="357">
                  <c:v>2.0549999999999997</c:v>
                </c:pt>
                <c:pt idx="358">
                  <c:v>2.0607000000000002</c:v>
                </c:pt>
                <c:pt idx="359">
                  <c:v>2.0659000000000001</c:v>
                </c:pt>
                <c:pt idx="360">
                  <c:v>2.0710999999999977</c:v>
                </c:pt>
                <c:pt idx="361">
                  <c:v>2.0764999999999967</c:v>
                </c:pt>
                <c:pt idx="362">
                  <c:v>2.0827</c:v>
                </c:pt>
                <c:pt idx="363">
                  <c:v>2.0891999999999999</c:v>
                </c:pt>
                <c:pt idx="364">
                  <c:v>2.0957999999999997</c:v>
                </c:pt>
                <c:pt idx="365">
                  <c:v>2.1027</c:v>
                </c:pt>
                <c:pt idx="366">
                  <c:v>2.1107999999999998</c:v>
                </c:pt>
                <c:pt idx="367">
                  <c:v>2.1197999999999997</c:v>
                </c:pt>
                <c:pt idx="368">
                  <c:v>2.1349999999999998</c:v>
                </c:pt>
                <c:pt idx="369">
                  <c:v>2.1496</c:v>
                </c:pt>
                <c:pt idx="370">
                  <c:v>2.1640999999999999</c:v>
                </c:pt>
                <c:pt idx="371">
                  <c:v>2.1757999999999997</c:v>
                </c:pt>
                <c:pt idx="372">
                  <c:v>2.1880999999999999</c:v>
                </c:pt>
                <c:pt idx="373">
                  <c:v>2.1979000000000002</c:v>
                </c:pt>
                <c:pt idx="374">
                  <c:v>2.2063999999999999</c:v>
                </c:pt>
                <c:pt idx="375">
                  <c:v>2.2123999999999997</c:v>
                </c:pt>
                <c:pt idx="376">
                  <c:v>2.2183000000000002</c:v>
                </c:pt>
                <c:pt idx="377">
                  <c:v>2.2235000000000129</c:v>
                </c:pt>
                <c:pt idx="378">
                  <c:v>2.2276000000000002</c:v>
                </c:pt>
                <c:pt idx="379">
                  <c:v>2.2327999999999997</c:v>
                </c:pt>
                <c:pt idx="380">
                  <c:v>2.2374000000000001</c:v>
                </c:pt>
                <c:pt idx="381">
                  <c:v>2.2408000000000001</c:v>
                </c:pt>
                <c:pt idx="382">
                  <c:v>2.2444999999999999</c:v>
                </c:pt>
                <c:pt idx="383">
                  <c:v>2.2474000000000012</c:v>
                </c:pt>
                <c:pt idx="384">
                  <c:v>2.2509999999999999</c:v>
                </c:pt>
                <c:pt idx="385">
                  <c:v>2.2547000000000001</c:v>
                </c:pt>
                <c:pt idx="386">
                  <c:v>2.2582</c:v>
                </c:pt>
                <c:pt idx="387">
                  <c:v>2.2612000000000001</c:v>
                </c:pt>
                <c:pt idx="388">
                  <c:v>2.2646999999999999</c:v>
                </c:pt>
                <c:pt idx="389">
                  <c:v>2.2676000000000012</c:v>
                </c:pt>
                <c:pt idx="390">
                  <c:v>2.2703000000000002</c:v>
                </c:pt>
                <c:pt idx="391">
                  <c:v>2.2732000000000001</c:v>
                </c:pt>
                <c:pt idx="392">
                  <c:v>2.2776000000000001</c:v>
                </c:pt>
                <c:pt idx="393">
                  <c:v>2.2810999999999999</c:v>
                </c:pt>
                <c:pt idx="394">
                  <c:v>2.2848999999999999</c:v>
                </c:pt>
                <c:pt idx="395">
                  <c:v>2.2894999999999999</c:v>
                </c:pt>
                <c:pt idx="396">
                  <c:v>2.2936000000000001</c:v>
                </c:pt>
                <c:pt idx="397">
                  <c:v>2.2978000000000001</c:v>
                </c:pt>
                <c:pt idx="398">
                  <c:v>2.3021999999999987</c:v>
                </c:pt>
                <c:pt idx="399">
                  <c:v>2.3064999999999967</c:v>
                </c:pt>
                <c:pt idx="400">
                  <c:v>2.3102999999999967</c:v>
                </c:pt>
                <c:pt idx="401">
                  <c:v>2.3146999999999927</c:v>
                </c:pt>
                <c:pt idx="402">
                  <c:v>2.3212999999999977</c:v>
                </c:pt>
                <c:pt idx="403">
                  <c:v>2.3262999999999967</c:v>
                </c:pt>
                <c:pt idx="404">
                  <c:v>2.3314999999999859</c:v>
                </c:pt>
                <c:pt idx="405">
                  <c:v>2.3377999999999997</c:v>
                </c:pt>
                <c:pt idx="406">
                  <c:v>2.3431999999999999</c:v>
                </c:pt>
                <c:pt idx="407">
                  <c:v>2.3489999999999998</c:v>
                </c:pt>
                <c:pt idx="408">
                  <c:v>2.3531999999999997</c:v>
                </c:pt>
                <c:pt idx="409">
                  <c:v>2.3579999999999997</c:v>
                </c:pt>
                <c:pt idx="410">
                  <c:v>2.3627999999999987</c:v>
                </c:pt>
                <c:pt idx="411">
                  <c:v>2.3671000000000002</c:v>
                </c:pt>
                <c:pt idx="412">
                  <c:v>2.3731999999999998</c:v>
                </c:pt>
                <c:pt idx="413">
                  <c:v>2.3797999999999977</c:v>
                </c:pt>
                <c:pt idx="414">
                  <c:v>2.3860999999999977</c:v>
                </c:pt>
                <c:pt idx="415">
                  <c:v>2.3947999999999987</c:v>
                </c:pt>
                <c:pt idx="416">
                  <c:v>2.4015</c:v>
                </c:pt>
                <c:pt idx="417">
                  <c:v>2.4103999999999997</c:v>
                </c:pt>
                <c:pt idx="418">
                  <c:v>2.4193999999999987</c:v>
                </c:pt>
                <c:pt idx="419">
                  <c:v>2.4264999999999977</c:v>
                </c:pt>
                <c:pt idx="420">
                  <c:v>2.4362999999999868</c:v>
                </c:pt>
                <c:pt idx="421">
                  <c:v>2.4472999999999998</c:v>
                </c:pt>
                <c:pt idx="422">
                  <c:v>2.4573</c:v>
                </c:pt>
                <c:pt idx="423">
                  <c:v>2.4681000000000002</c:v>
                </c:pt>
                <c:pt idx="424">
                  <c:v>2.4755999999999987</c:v>
                </c:pt>
                <c:pt idx="425">
                  <c:v>2.4863999999999997</c:v>
                </c:pt>
                <c:pt idx="426">
                  <c:v>2.4967999999999977</c:v>
                </c:pt>
                <c:pt idx="427">
                  <c:v>2.5065999999999997</c:v>
                </c:pt>
                <c:pt idx="428">
                  <c:v>2.5161999999999987</c:v>
                </c:pt>
                <c:pt idx="429">
                  <c:v>2.5234999999999999</c:v>
                </c:pt>
                <c:pt idx="430">
                  <c:v>2.5313999999999997</c:v>
                </c:pt>
                <c:pt idx="431">
                  <c:v>2.5367999999999977</c:v>
                </c:pt>
                <c:pt idx="432">
                  <c:v>2.5445000000000002</c:v>
                </c:pt>
                <c:pt idx="433">
                  <c:v>2.5495000000000001</c:v>
                </c:pt>
                <c:pt idx="434">
                  <c:v>2.5547</c:v>
                </c:pt>
                <c:pt idx="435">
                  <c:v>2.5596999999999968</c:v>
                </c:pt>
                <c:pt idx="436">
                  <c:v>2.5640999999999998</c:v>
                </c:pt>
                <c:pt idx="437">
                  <c:v>2.5680999999999998</c:v>
                </c:pt>
                <c:pt idx="438">
                  <c:v>2.5731000000000002</c:v>
                </c:pt>
                <c:pt idx="439">
                  <c:v>2.5779999999999998</c:v>
                </c:pt>
                <c:pt idx="440">
                  <c:v>2.5830000000000002</c:v>
                </c:pt>
                <c:pt idx="441">
                  <c:v>2.5874000000000001</c:v>
                </c:pt>
                <c:pt idx="442">
                  <c:v>2.5913999999999997</c:v>
                </c:pt>
                <c:pt idx="443">
                  <c:v>2.5954999999999977</c:v>
                </c:pt>
                <c:pt idx="444">
                  <c:v>2.5979999999999999</c:v>
                </c:pt>
                <c:pt idx="445">
                  <c:v>2.6021999999999998</c:v>
                </c:pt>
                <c:pt idx="446">
                  <c:v>2.6057000000000001</c:v>
                </c:pt>
                <c:pt idx="447">
                  <c:v>2.6099000000000001</c:v>
                </c:pt>
                <c:pt idx="448">
                  <c:v>2.6137000000000001</c:v>
                </c:pt>
                <c:pt idx="449">
                  <c:v>2.6177999999999999</c:v>
                </c:pt>
                <c:pt idx="450">
                  <c:v>2.6221999999999999</c:v>
                </c:pt>
                <c:pt idx="451">
                  <c:v>2.6261000000000001</c:v>
                </c:pt>
                <c:pt idx="452">
                  <c:v>2.6297000000000001</c:v>
                </c:pt>
                <c:pt idx="453">
                  <c:v>2.6341000000000001</c:v>
                </c:pt>
                <c:pt idx="454">
                  <c:v>2.6391</c:v>
                </c:pt>
                <c:pt idx="455">
                  <c:v>2.6429999999999998</c:v>
                </c:pt>
                <c:pt idx="456">
                  <c:v>2.6484000000000001</c:v>
                </c:pt>
                <c:pt idx="457">
                  <c:v>2.6534</c:v>
                </c:pt>
                <c:pt idx="458">
                  <c:v>2.6587999999999998</c:v>
                </c:pt>
                <c:pt idx="459">
                  <c:v>2.6646999999999998</c:v>
                </c:pt>
                <c:pt idx="460">
                  <c:v>2.6705000000000001</c:v>
                </c:pt>
                <c:pt idx="461">
                  <c:v>2.6762999999999977</c:v>
                </c:pt>
                <c:pt idx="462">
                  <c:v>2.6844000000000001</c:v>
                </c:pt>
                <c:pt idx="463">
                  <c:v>2.6913</c:v>
                </c:pt>
                <c:pt idx="464">
                  <c:v>2.6989999999999998</c:v>
                </c:pt>
                <c:pt idx="465">
                  <c:v>2.7063000000000001</c:v>
                </c:pt>
                <c:pt idx="466">
                  <c:v>2.7121</c:v>
                </c:pt>
                <c:pt idx="467">
                  <c:v>2.7174999999999998</c:v>
                </c:pt>
                <c:pt idx="468">
                  <c:v>2.7238000000000002</c:v>
                </c:pt>
                <c:pt idx="469">
                  <c:v>2.7296</c:v>
                </c:pt>
                <c:pt idx="470">
                  <c:v>2.7359</c:v>
                </c:pt>
                <c:pt idx="471">
                  <c:v>2.7408999999999999</c:v>
                </c:pt>
                <c:pt idx="472">
                  <c:v>2.7467000000000001</c:v>
                </c:pt>
                <c:pt idx="473">
                  <c:v>2.7513000000000001</c:v>
                </c:pt>
                <c:pt idx="474">
                  <c:v>2.7604000000000002</c:v>
                </c:pt>
                <c:pt idx="475">
                  <c:v>2.7690000000000001</c:v>
                </c:pt>
                <c:pt idx="476">
                  <c:v>2.7787999999999999</c:v>
                </c:pt>
                <c:pt idx="477">
                  <c:v>2.7888000000000002</c:v>
                </c:pt>
                <c:pt idx="478">
                  <c:v>2.8022999999999967</c:v>
                </c:pt>
                <c:pt idx="479">
                  <c:v>2.8138999999999967</c:v>
                </c:pt>
                <c:pt idx="480">
                  <c:v>2.8259999999999987</c:v>
                </c:pt>
                <c:pt idx="481">
                  <c:v>2.8363999999999967</c:v>
                </c:pt>
                <c:pt idx="482">
                  <c:v>2.8459999999999988</c:v>
                </c:pt>
                <c:pt idx="483">
                  <c:v>2.8542999999999967</c:v>
                </c:pt>
                <c:pt idx="484">
                  <c:v>2.8615999999999997</c:v>
                </c:pt>
                <c:pt idx="485">
                  <c:v>2.8667999999999987</c:v>
                </c:pt>
                <c:pt idx="486">
                  <c:v>2.8736999999999977</c:v>
                </c:pt>
                <c:pt idx="487">
                  <c:v>2.8771999999999998</c:v>
                </c:pt>
                <c:pt idx="488">
                  <c:v>2.8805999999999998</c:v>
                </c:pt>
                <c:pt idx="489">
                  <c:v>2.8845000000000001</c:v>
                </c:pt>
                <c:pt idx="490">
                  <c:v>2.8874</c:v>
                </c:pt>
                <c:pt idx="491">
                  <c:v>2.8909999999999987</c:v>
                </c:pt>
                <c:pt idx="492">
                  <c:v>2.8942999999999977</c:v>
                </c:pt>
                <c:pt idx="493">
                  <c:v>2.8978999999999977</c:v>
                </c:pt>
                <c:pt idx="494">
                  <c:v>2.9009999999999998</c:v>
                </c:pt>
                <c:pt idx="495">
                  <c:v>2.9057999999999997</c:v>
                </c:pt>
                <c:pt idx="496">
                  <c:v>2.9093</c:v>
                </c:pt>
                <c:pt idx="497">
                  <c:v>2.9142999999999977</c:v>
                </c:pt>
                <c:pt idx="498">
                  <c:v>2.9186999999999967</c:v>
                </c:pt>
                <c:pt idx="499">
                  <c:v>2.9227999999999987</c:v>
                </c:pt>
                <c:pt idx="500">
                  <c:v>2.9278</c:v>
                </c:pt>
                <c:pt idx="501">
                  <c:v>2.9321999999999977</c:v>
                </c:pt>
                <c:pt idx="502">
                  <c:v>2.9371999999999998</c:v>
                </c:pt>
                <c:pt idx="503">
                  <c:v>2.9425999999999997</c:v>
                </c:pt>
                <c:pt idx="504">
                  <c:v>2.9470000000000001</c:v>
                </c:pt>
                <c:pt idx="505">
                  <c:v>2.9523999999999977</c:v>
                </c:pt>
                <c:pt idx="506">
                  <c:v>2.9585999999999997</c:v>
                </c:pt>
                <c:pt idx="507">
                  <c:v>2.9670000000000001</c:v>
                </c:pt>
                <c:pt idx="508">
                  <c:v>2.9737999999999998</c:v>
                </c:pt>
                <c:pt idx="509">
                  <c:v>2.9807000000000001</c:v>
                </c:pt>
                <c:pt idx="510">
                  <c:v>2.9878</c:v>
                </c:pt>
                <c:pt idx="511">
                  <c:v>2.9946999999999977</c:v>
                </c:pt>
                <c:pt idx="512">
                  <c:v>3.0007000000000001</c:v>
                </c:pt>
                <c:pt idx="513">
                  <c:v>3.0074000000000001</c:v>
                </c:pt>
                <c:pt idx="514">
                  <c:v>3.0131999999999999</c:v>
                </c:pt>
                <c:pt idx="515">
                  <c:v>3.0198999999999967</c:v>
                </c:pt>
                <c:pt idx="516">
                  <c:v>3.0261</c:v>
                </c:pt>
                <c:pt idx="517">
                  <c:v>3.0323999999999987</c:v>
                </c:pt>
                <c:pt idx="518">
                  <c:v>3.0377999999999998</c:v>
                </c:pt>
                <c:pt idx="519">
                  <c:v>3.044</c:v>
                </c:pt>
                <c:pt idx="520">
                  <c:v>3.0507</c:v>
                </c:pt>
                <c:pt idx="521">
                  <c:v>3.0560999999999967</c:v>
                </c:pt>
                <c:pt idx="522">
                  <c:v>3.0619000000000001</c:v>
                </c:pt>
                <c:pt idx="523">
                  <c:v>3.0695999999999999</c:v>
                </c:pt>
                <c:pt idx="524">
                  <c:v>3.0766999999999967</c:v>
                </c:pt>
                <c:pt idx="525">
                  <c:v>3.0836000000000001</c:v>
                </c:pt>
                <c:pt idx="526">
                  <c:v>3.0907</c:v>
                </c:pt>
                <c:pt idx="527">
                  <c:v>3.0958999999999977</c:v>
                </c:pt>
                <c:pt idx="528">
                  <c:v>3.1023000000000001</c:v>
                </c:pt>
                <c:pt idx="529">
                  <c:v>3.109</c:v>
                </c:pt>
                <c:pt idx="530">
                  <c:v>3.1149999999999998</c:v>
                </c:pt>
                <c:pt idx="531">
                  <c:v>3.1211000000000002</c:v>
                </c:pt>
                <c:pt idx="532">
                  <c:v>3.1252</c:v>
                </c:pt>
                <c:pt idx="533">
                  <c:v>3.1301999999999999</c:v>
                </c:pt>
                <c:pt idx="534">
                  <c:v>3.1343999999999999</c:v>
                </c:pt>
                <c:pt idx="535">
                  <c:v>3.1389999999999998</c:v>
                </c:pt>
                <c:pt idx="536">
                  <c:v>3.1452</c:v>
                </c:pt>
                <c:pt idx="537">
                  <c:v>3.1526999999999967</c:v>
                </c:pt>
                <c:pt idx="538">
                  <c:v>3.161</c:v>
                </c:pt>
                <c:pt idx="539">
                  <c:v>3.1688999999999998</c:v>
                </c:pt>
                <c:pt idx="540">
                  <c:v>3.1818</c:v>
                </c:pt>
                <c:pt idx="541">
                  <c:v>3.1949999999999998</c:v>
                </c:pt>
                <c:pt idx="542">
                  <c:v>3.2075000000000129</c:v>
                </c:pt>
                <c:pt idx="543">
                  <c:v>3.2210000000000001</c:v>
                </c:pt>
                <c:pt idx="544">
                  <c:v>3.2303999999999999</c:v>
                </c:pt>
                <c:pt idx="545">
                  <c:v>3.2418</c:v>
                </c:pt>
                <c:pt idx="546">
                  <c:v>3.2501000000000002</c:v>
                </c:pt>
                <c:pt idx="547">
                  <c:v>3.2589000000000001</c:v>
                </c:pt>
                <c:pt idx="548">
                  <c:v>3.2667999999999999</c:v>
                </c:pt>
                <c:pt idx="549">
                  <c:v>3.2727999999999997</c:v>
                </c:pt>
                <c:pt idx="550">
                  <c:v>3.2789000000000001</c:v>
                </c:pt>
                <c:pt idx="551">
                  <c:v>3.2843000000000129</c:v>
                </c:pt>
                <c:pt idx="552">
                  <c:v>3.2890999999999999</c:v>
                </c:pt>
                <c:pt idx="553">
                  <c:v>3.2925999999999997</c:v>
                </c:pt>
                <c:pt idx="554">
                  <c:v>3.2951000000000001</c:v>
                </c:pt>
                <c:pt idx="555">
                  <c:v>3.2987000000000002</c:v>
                </c:pt>
                <c:pt idx="556">
                  <c:v>3.3023999999999987</c:v>
                </c:pt>
                <c:pt idx="557">
                  <c:v>3.3056999999999968</c:v>
                </c:pt>
                <c:pt idx="558">
                  <c:v>3.3090999999999977</c:v>
                </c:pt>
                <c:pt idx="559">
                  <c:v>3.3127999999999878</c:v>
                </c:pt>
                <c:pt idx="560">
                  <c:v>3.3173999999999997</c:v>
                </c:pt>
                <c:pt idx="561">
                  <c:v>3.3217999999999988</c:v>
                </c:pt>
                <c:pt idx="562">
                  <c:v>3.3271999999999999</c:v>
                </c:pt>
                <c:pt idx="563">
                  <c:v>3.3304999999999967</c:v>
                </c:pt>
                <c:pt idx="564">
                  <c:v>3.3352999999999882</c:v>
                </c:pt>
                <c:pt idx="565">
                  <c:v>3.3401000000000001</c:v>
                </c:pt>
                <c:pt idx="566">
                  <c:v>3.3456999999999977</c:v>
                </c:pt>
                <c:pt idx="567">
                  <c:v>3.3500999999999967</c:v>
                </c:pt>
                <c:pt idx="568">
                  <c:v>3.3558999999999859</c:v>
                </c:pt>
                <c:pt idx="569">
                  <c:v>3.3614999999999977</c:v>
                </c:pt>
                <c:pt idx="570">
                  <c:v>3.3660999999999968</c:v>
                </c:pt>
                <c:pt idx="571">
                  <c:v>3.3718999999999859</c:v>
                </c:pt>
                <c:pt idx="572">
                  <c:v>3.3773999999999997</c:v>
                </c:pt>
                <c:pt idx="573">
                  <c:v>3.3818999999999977</c:v>
                </c:pt>
                <c:pt idx="574">
                  <c:v>3.3879999999999999</c:v>
                </c:pt>
                <c:pt idx="575">
                  <c:v>3.3939999999999997</c:v>
                </c:pt>
                <c:pt idx="576">
                  <c:v>3.4003000000000001</c:v>
                </c:pt>
                <c:pt idx="577">
                  <c:v>3.4058999999999977</c:v>
                </c:pt>
                <c:pt idx="578">
                  <c:v>3.4120999999999868</c:v>
                </c:pt>
                <c:pt idx="579">
                  <c:v>3.4175</c:v>
                </c:pt>
                <c:pt idx="580">
                  <c:v>3.4241999999999999</c:v>
                </c:pt>
                <c:pt idx="581">
                  <c:v>3.4308999999999967</c:v>
                </c:pt>
                <c:pt idx="582">
                  <c:v>3.4375</c:v>
                </c:pt>
                <c:pt idx="583">
                  <c:v>3.4434</c:v>
                </c:pt>
                <c:pt idx="584">
                  <c:v>3.4505999999999997</c:v>
                </c:pt>
                <c:pt idx="585">
                  <c:v>3.4568999999999859</c:v>
                </c:pt>
                <c:pt idx="586">
                  <c:v>3.4641999999999999</c:v>
                </c:pt>
                <c:pt idx="587">
                  <c:v>3.4720999999999886</c:v>
                </c:pt>
                <c:pt idx="588">
                  <c:v>3.4795999999999987</c:v>
                </c:pt>
                <c:pt idx="589">
                  <c:v>3.4895999999999998</c:v>
                </c:pt>
                <c:pt idx="590">
                  <c:v>3.4988999999999977</c:v>
                </c:pt>
                <c:pt idx="591">
                  <c:v>3.5085000000000002</c:v>
                </c:pt>
                <c:pt idx="592">
                  <c:v>3.5159999999999987</c:v>
                </c:pt>
                <c:pt idx="593">
                  <c:v>3.5226999999999977</c:v>
                </c:pt>
                <c:pt idx="594">
                  <c:v>3.5291000000000001</c:v>
                </c:pt>
                <c:pt idx="595">
                  <c:v>3.5333000000000001</c:v>
                </c:pt>
                <c:pt idx="596">
                  <c:v>3.5375000000000001</c:v>
                </c:pt>
                <c:pt idx="597">
                  <c:v>3.5425</c:v>
                </c:pt>
                <c:pt idx="598">
                  <c:v>3.5491000000000001</c:v>
                </c:pt>
                <c:pt idx="599">
                  <c:v>3.5553999999999997</c:v>
                </c:pt>
                <c:pt idx="600">
                  <c:v>3.5619999999999998</c:v>
                </c:pt>
                <c:pt idx="601">
                  <c:v>3.5674000000000001</c:v>
                </c:pt>
                <c:pt idx="602">
                  <c:v>3.5741000000000001</c:v>
                </c:pt>
                <c:pt idx="603">
                  <c:v>3.5798999999999968</c:v>
                </c:pt>
                <c:pt idx="604">
                  <c:v>3.5865999999999998</c:v>
                </c:pt>
                <c:pt idx="605">
                  <c:v>3.5927999999999987</c:v>
                </c:pt>
                <c:pt idx="606">
                  <c:v>3.6000999999999999</c:v>
                </c:pt>
                <c:pt idx="607">
                  <c:v>3.6067999999999998</c:v>
                </c:pt>
                <c:pt idx="608">
                  <c:v>3.6123999999999987</c:v>
                </c:pt>
                <c:pt idx="609">
                  <c:v>3.6189</c:v>
                </c:pt>
                <c:pt idx="610">
                  <c:v>3.6255000000000002</c:v>
                </c:pt>
                <c:pt idx="611">
                  <c:v>3.6317999999999997</c:v>
                </c:pt>
                <c:pt idx="612">
                  <c:v>3.6381999999999999</c:v>
                </c:pt>
                <c:pt idx="613">
                  <c:v>3.6432000000000002</c:v>
                </c:pt>
                <c:pt idx="614">
                  <c:v>3.6505000000000001</c:v>
                </c:pt>
                <c:pt idx="615">
                  <c:v>3.6558999999999977</c:v>
                </c:pt>
                <c:pt idx="616">
                  <c:v>3.6623999999999999</c:v>
                </c:pt>
                <c:pt idx="617">
                  <c:v>3.669</c:v>
                </c:pt>
                <c:pt idx="618">
                  <c:v>3.6749000000000001</c:v>
                </c:pt>
                <c:pt idx="619">
                  <c:v>3.6810999999999998</c:v>
                </c:pt>
                <c:pt idx="620">
                  <c:v>3.6863000000000001</c:v>
                </c:pt>
                <c:pt idx="621">
                  <c:v>3.6932</c:v>
                </c:pt>
                <c:pt idx="622">
                  <c:v>3.6993999999999998</c:v>
                </c:pt>
                <c:pt idx="623">
                  <c:v>3.7059000000000002</c:v>
                </c:pt>
                <c:pt idx="624">
                  <c:v>3.7123999999999997</c:v>
                </c:pt>
                <c:pt idx="625">
                  <c:v>3.7195999999999998</c:v>
                </c:pt>
                <c:pt idx="626">
                  <c:v>3.7261000000000002</c:v>
                </c:pt>
                <c:pt idx="627">
                  <c:v>3.7332000000000001</c:v>
                </c:pt>
                <c:pt idx="628">
                  <c:v>3.7418999999999998</c:v>
                </c:pt>
                <c:pt idx="629">
                  <c:v>3.7503000000000002</c:v>
                </c:pt>
                <c:pt idx="630">
                  <c:v>3.7640000000000002</c:v>
                </c:pt>
                <c:pt idx="631">
                  <c:v>3.7772999999999999</c:v>
                </c:pt>
                <c:pt idx="632">
                  <c:v>3.7890000000000001</c:v>
                </c:pt>
                <c:pt idx="633">
                  <c:v>3.7993999999999999</c:v>
                </c:pt>
                <c:pt idx="634">
                  <c:v>3.8101999999999987</c:v>
                </c:pt>
                <c:pt idx="635">
                  <c:v>3.8197999999999968</c:v>
                </c:pt>
                <c:pt idx="636">
                  <c:v>3.8281000000000001</c:v>
                </c:pt>
                <c:pt idx="637">
                  <c:v>3.8349999999999977</c:v>
                </c:pt>
                <c:pt idx="638">
                  <c:v>3.8409999999999997</c:v>
                </c:pt>
                <c:pt idx="639">
                  <c:v>3.8487</c:v>
                </c:pt>
                <c:pt idx="640">
                  <c:v>3.8538999999999977</c:v>
                </c:pt>
                <c:pt idx="641">
                  <c:v>3.8586999999999967</c:v>
                </c:pt>
                <c:pt idx="642">
                  <c:v>3.8653999999999997</c:v>
                </c:pt>
                <c:pt idx="643">
                  <c:v>3.8697999999999997</c:v>
                </c:pt>
                <c:pt idx="644">
                  <c:v>3.8749999999999987</c:v>
                </c:pt>
                <c:pt idx="645">
                  <c:v>3.8805999999999998</c:v>
                </c:pt>
                <c:pt idx="646">
                  <c:v>3.8845000000000001</c:v>
                </c:pt>
                <c:pt idx="647">
                  <c:v>3.8893</c:v>
                </c:pt>
                <c:pt idx="648">
                  <c:v>3.8938999999999977</c:v>
                </c:pt>
                <c:pt idx="649">
                  <c:v>3.8992999999999967</c:v>
                </c:pt>
                <c:pt idx="650">
                  <c:v>3.9047000000000001</c:v>
                </c:pt>
                <c:pt idx="651">
                  <c:v>3.9085000000000001</c:v>
                </c:pt>
                <c:pt idx="652">
                  <c:v>3.9105999999999987</c:v>
                </c:pt>
                <c:pt idx="653">
                  <c:v>3.9150999999999967</c:v>
                </c:pt>
                <c:pt idx="654">
                  <c:v>3.9192999999999967</c:v>
                </c:pt>
                <c:pt idx="655">
                  <c:v>3.9221999999999997</c:v>
                </c:pt>
                <c:pt idx="656">
                  <c:v>3.9261999999999997</c:v>
                </c:pt>
                <c:pt idx="657">
                  <c:v>3.9287000000000001</c:v>
                </c:pt>
                <c:pt idx="658">
                  <c:v>3.9309999999999987</c:v>
                </c:pt>
                <c:pt idx="659">
                  <c:v>3.9339</c:v>
                </c:pt>
                <c:pt idx="660">
                  <c:v>3.9380999999999977</c:v>
                </c:pt>
                <c:pt idx="661">
                  <c:v>3.9413999999999998</c:v>
                </c:pt>
                <c:pt idx="662">
                  <c:v>3.9455</c:v>
                </c:pt>
                <c:pt idx="663">
                  <c:v>3.9497</c:v>
                </c:pt>
                <c:pt idx="664">
                  <c:v>3.9596999999999967</c:v>
                </c:pt>
                <c:pt idx="665">
                  <c:v>3.9711999999999987</c:v>
                </c:pt>
                <c:pt idx="666">
                  <c:v>3.9813999999999998</c:v>
                </c:pt>
                <c:pt idx="667">
                  <c:v>3.9899999999999998</c:v>
                </c:pt>
                <c:pt idx="668">
                  <c:v>3.9983999999999997</c:v>
                </c:pt>
                <c:pt idx="669">
                  <c:v>4.0074999999999985</c:v>
                </c:pt>
                <c:pt idx="670">
                  <c:v>4.0145999999999855</c:v>
                </c:pt>
                <c:pt idx="671">
                  <c:v>4.0228999999999955</c:v>
                </c:pt>
                <c:pt idx="672">
                  <c:v>4.0317000000000034</c:v>
                </c:pt>
                <c:pt idx="673">
                  <c:v>4.04</c:v>
                </c:pt>
                <c:pt idx="674">
                  <c:v>4.0467000000000004</c:v>
                </c:pt>
                <c:pt idx="675">
                  <c:v>4.0549999999999855</c:v>
                </c:pt>
                <c:pt idx="676">
                  <c:v>4.0620999999999965</c:v>
                </c:pt>
                <c:pt idx="677">
                  <c:v>4.0682999999999998</c:v>
                </c:pt>
                <c:pt idx="678">
                  <c:v>4.0758000000000001</c:v>
                </c:pt>
                <c:pt idx="679">
                  <c:v>4.0817000000000014</c:v>
                </c:pt>
                <c:pt idx="680">
                  <c:v>4.0883000000000003</c:v>
                </c:pt>
                <c:pt idx="681">
                  <c:v>4.0949999999999855</c:v>
                </c:pt>
                <c:pt idx="682">
                  <c:v>4.1012000000000004</c:v>
                </c:pt>
                <c:pt idx="683">
                  <c:v>4.1074999999999955</c:v>
                </c:pt>
                <c:pt idx="684">
                  <c:v>4.1149999999999745</c:v>
                </c:pt>
                <c:pt idx="685">
                  <c:v>4.1207999999999965</c:v>
                </c:pt>
                <c:pt idx="686">
                  <c:v>4.1249999999999707</c:v>
                </c:pt>
                <c:pt idx="687">
                  <c:v>4.1315999999999997</c:v>
                </c:pt>
                <c:pt idx="688">
                  <c:v>4.1395</c:v>
                </c:pt>
                <c:pt idx="689">
                  <c:v>4.1448999999999945</c:v>
                </c:pt>
                <c:pt idx="690">
                  <c:v>4.1519999999999975</c:v>
                </c:pt>
                <c:pt idx="691">
                  <c:v>4.1582999999999997</c:v>
                </c:pt>
                <c:pt idx="692">
                  <c:v>4.1648999999999745</c:v>
                </c:pt>
                <c:pt idx="693">
                  <c:v>4.1715999999999998</c:v>
                </c:pt>
                <c:pt idx="694">
                  <c:v>4.1802999999999999</c:v>
                </c:pt>
                <c:pt idx="695">
                  <c:v>4.1869999999999985</c:v>
                </c:pt>
                <c:pt idx="696">
                  <c:v>4.1940999999999855</c:v>
                </c:pt>
                <c:pt idx="697">
                  <c:v>4.2007000000000003</c:v>
                </c:pt>
                <c:pt idx="698">
                  <c:v>4.2057000000000002</c:v>
                </c:pt>
                <c:pt idx="699">
                  <c:v>4.2115999999999998</c:v>
                </c:pt>
                <c:pt idx="700">
                  <c:v>4.2173999999999996</c:v>
                </c:pt>
                <c:pt idx="701">
                  <c:v>4.2244999999999955</c:v>
                </c:pt>
                <c:pt idx="702">
                  <c:v>4.2303000000000024</c:v>
                </c:pt>
                <c:pt idx="703">
                  <c:v>4.2366000000000241</c:v>
                </c:pt>
                <c:pt idx="704">
                  <c:v>4.2435999999999998</c:v>
                </c:pt>
                <c:pt idx="705">
                  <c:v>4.2499000000000002</c:v>
                </c:pt>
                <c:pt idx="706">
                  <c:v>4.2565</c:v>
                </c:pt>
                <c:pt idx="707">
                  <c:v>4.2627999999999995</c:v>
                </c:pt>
                <c:pt idx="708">
                  <c:v>4.2694999999999999</c:v>
                </c:pt>
                <c:pt idx="709">
                  <c:v>4.2761000000000013</c:v>
                </c:pt>
                <c:pt idx="710">
                  <c:v>4.2827999999999999</c:v>
                </c:pt>
                <c:pt idx="711">
                  <c:v>4.2894000000000014</c:v>
                </c:pt>
                <c:pt idx="712">
                  <c:v>4.2957000000000001</c:v>
                </c:pt>
                <c:pt idx="713">
                  <c:v>4.3014999999999999</c:v>
                </c:pt>
                <c:pt idx="714">
                  <c:v>4.3086000000000002</c:v>
                </c:pt>
                <c:pt idx="715">
                  <c:v>4.3143999999999965</c:v>
                </c:pt>
                <c:pt idx="716">
                  <c:v>4.3222999999999985</c:v>
                </c:pt>
                <c:pt idx="717">
                  <c:v>4.3293999999999997</c:v>
                </c:pt>
                <c:pt idx="718">
                  <c:v>4.3361000000000001</c:v>
                </c:pt>
                <c:pt idx="719">
                  <c:v>4.3422999999999998</c:v>
                </c:pt>
                <c:pt idx="720">
                  <c:v>4.3486000000000002</c:v>
                </c:pt>
                <c:pt idx="721">
                  <c:v>4.3522999999999996</c:v>
                </c:pt>
                <c:pt idx="722">
                  <c:v>4.3576999999999995</c:v>
                </c:pt>
                <c:pt idx="723">
                  <c:v>4.3632</c:v>
                </c:pt>
                <c:pt idx="724">
                  <c:v>4.3685999999999945</c:v>
                </c:pt>
                <c:pt idx="725">
                  <c:v>4.3747999999999996</c:v>
                </c:pt>
                <c:pt idx="726">
                  <c:v>4.3818999999999999</c:v>
                </c:pt>
                <c:pt idx="727">
                  <c:v>4.3890000000000002</c:v>
                </c:pt>
                <c:pt idx="728">
                  <c:v>4.3952</c:v>
                </c:pt>
                <c:pt idx="729">
                  <c:v>4.4035000000000002</c:v>
                </c:pt>
                <c:pt idx="730">
                  <c:v>4.4089999999999998</c:v>
                </c:pt>
                <c:pt idx="731">
                  <c:v>4.4156000000000004</c:v>
                </c:pt>
                <c:pt idx="732">
                  <c:v>4.4230999999999998</c:v>
                </c:pt>
                <c:pt idx="733">
                  <c:v>4.4288999999999996</c:v>
                </c:pt>
                <c:pt idx="734">
                  <c:v>4.4381000000000004</c:v>
                </c:pt>
                <c:pt idx="735">
                  <c:v>4.4447999999999999</c:v>
                </c:pt>
                <c:pt idx="736">
                  <c:v>4.4509999999999996</c:v>
                </c:pt>
                <c:pt idx="737">
                  <c:v>4.4598000000000004</c:v>
                </c:pt>
                <c:pt idx="738">
                  <c:v>4.4660000000000002</c:v>
                </c:pt>
                <c:pt idx="739">
                  <c:v>4.4722000000000124</c:v>
                </c:pt>
                <c:pt idx="740">
                  <c:v>4.4809999999999999</c:v>
                </c:pt>
                <c:pt idx="741">
                  <c:v>4.4889000000000001</c:v>
                </c:pt>
                <c:pt idx="742">
                  <c:v>4.4977</c:v>
                </c:pt>
                <c:pt idx="743">
                  <c:v>4.5076000000000001</c:v>
                </c:pt>
                <c:pt idx="744">
                  <c:v>4.5180999999999996</c:v>
                </c:pt>
                <c:pt idx="745">
                  <c:v>4.5326000000000004</c:v>
                </c:pt>
                <c:pt idx="746">
                  <c:v>4.5464000000000002</c:v>
                </c:pt>
                <c:pt idx="747">
                  <c:v>4.5575999999999945</c:v>
                </c:pt>
                <c:pt idx="748">
                  <c:v>4.5679999999999845</c:v>
                </c:pt>
                <c:pt idx="749">
                  <c:v>4.5789</c:v>
                </c:pt>
                <c:pt idx="750">
                  <c:v>4.5880000000000001</c:v>
                </c:pt>
                <c:pt idx="751">
                  <c:v>4.5968</c:v>
                </c:pt>
                <c:pt idx="752">
                  <c:v>4.6042999999999985</c:v>
                </c:pt>
                <c:pt idx="753">
                  <c:v>4.6108999999999956</c:v>
                </c:pt>
                <c:pt idx="754">
                  <c:v>4.6192000000000002</c:v>
                </c:pt>
                <c:pt idx="755">
                  <c:v>4.6254999999999855</c:v>
                </c:pt>
                <c:pt idx="756">
                  <c:v>4.6322000000000001</c:v>
                </c:pt>
                <c:pt idx="757">
                  <c:v>4.6391999999999998</c:v>
                </c:pt>
                <c:pt idx="758">
                  <c:v>4.6441999999999855</c:v>
                </c:pt>
                <c:pt idx="759">
                  <c:v>4.6504999999999965</c:v>
                </c:pt>
                <c:pt idx="760">
                  <c:v>4.6558999999999955</c:v>
                </c:pt>
                <c:pt idx="761">
                  <c:v>4.6612999999999998</c:v>
                </c:pt>
                <c:pt idx="762">
                  <c:v>4.6645999999999708</c:v>
                </c:pt>
                <c:pt idx="763">
                  <c:v>4.6717000000000004</c:v>
                </c:pt>
                <c:pt idx="764">
                  <c:v>4.6770999999999985</c:v>
                </c:pt>
                <c:pt idx="765">
                  <c:v>4.6817000000000002</c:v>
                </c:pt>
                <c:pt idx="766">
                  <c:v>4.6870999999999965</c:v>
                </c:pt>
                <c:pt idx="767">
                  <c:v>4.6933999999999996</c:v>
                </c:pt>
                <c:pt idx="768">
                  <c:v>4.6978999999999855</c:v>
                </c:pt>
                <c:pt idx="769">
                  <c:v>4.7042000000000002</c:v>
                </c:pt>
                <c:pt idx="770">
                  <c:v>4.71</c:v>
                </c:pt>
                <c:pt idx="771">
                  <c:v>4.7149999999999945</c:v>
                </c:pt>
                <c:pt idx="772">
                  <c:v>4.7203999999999997</c:v>
                </c:pt>
                <c:pt idx="773">
                  <c:v>4.7245999999999855</c:v>
                </c:pt>
                <c:pt idx="774">
                  <c:v>4.7300000000000004</c:v>
                </c:pt>
                <c:pt idx="775">
                  <c:v>4.7363000000000124</c:v>
                </c:pt>
                <c:pt idx="776">
                  <c:v>4.7408000000000001</c:v>
                </c:pt>
                <c:pt idx="777">
                  <c:v>4.7470999999999997</c:v>
                </c:pt>
                <c:pt idx="778">
                  <c:v>4.7537000000000003</c:v>
                </c:pt>
                <c:pt idx="779">
                  <c:v>4.7603999999999997</c:v>
                </c:pt>
                <c:pt idx="780">
                  <c:v>4.7667000000000002</c:v>
                </c:pt>
                <c:pt idx="781">
                  <c:v>4.7712000000000296</c:v>
                </c:pt>
                <c:pt idx="782">
                  <c:v>4.7778999999999998</c:v>
                </c:pt>
                <c:pt idx="783">
                  <c:v>4.7804000000000002</c:v>
                </c:pt>
                <c:pt idx="784">
                  <c:v>4.7854000000000001</c:v>
                </c:pt>
                <c:pt idx="785">
                  <c:v>4.79</c:v>
                </c:pt>
                <c:pt idx="786">
                  <c:v>4.7949999999999955</c:v>
                </c:pt>
                <c:pt idx="787">
                  <c:v>4.8011999999999997</c:v>
                </c:pt>
                <c:pt idx="788">
                  <c:v>4.8074999999999966</c:v>
                </c:pt>
                <c:pt idx="789">
                  <c:v>4.8144999999999945</c:v>
                </c:pt>
                <c:pt idx="790">
                  <c:v>4.8219999999999965</c:v>
                </c:pt>
                <c:pt idx="791">
                  <c:v>4.8290999999999995</c:v>
                </c:pt>
                <c:pt idx="792">
                  <c:v>4.8373999999999997</c:v>
                </c:pt>
                <c:pt idx="793">
                  <c:v>4.8440999999999965</c:v>
                </c:pt>
                <c:pt idx="794">
                  <c:v>4.8512000000000004</c:v>
                </c:pt>
                <c:pt idx="795">
                  <c:v>4.8590999999999998</c:v>
                </c:pt>
                <c:pt idx="796">
                  <c:v>4.8662000000000001</c:v>
                </c:pt>
                <c:pt idx="797">
                  <c:v>4.8737000000000004</c:v>
                </c:pt>
                <c:pt idx="798">
                  <c:v>4.8815999999999997</c:v>
                </c:pt>
                <c:pt idx="799">
                  <c:v>4.8895</c:v>
                </c:pt>
                <c:pt idx="800">
                  <c:v>4.8969999999999985</c:v>
                </c:pt>
                <c:pt idx="801">
                  <c:v>4.9044999999999996</c:v>
                </c:pt>
                <c:pt idx="802">
                  <c:v>4.9119999999999999</c:v>
                </c:pt>
                <c:pt idx="803">
                  <c:v>4.9203000000000001</c:v>
                </c:pt>
                <c:pt idx="804">
                  <c:v>4.9273999999999996</c:v>
                </c:pt>
                <c:pt idx="805">
                  <c:v>4.9353000000000034</c:v>
                </c:pt>
                <c:pt idx="806">
                  <c:v>4.9432000000000134</c:v>
                </c:pt>
                <c:pt idx="807">
                  <c:v>4.9511000000000003</c:v>
                </c:pt>
                <c:pt idx="808">
                  <c:v>4.9595000000000002</c:v>
                </c:pt>
                <c:pt idx="809">
                  <c:v>4.9668999999999999</c:v>
                </c:pt>
                <c:pt idx="810">
                  <c:v>4.9744000000000002</c:v>
                </c:pt>
                <c:pt idx="811">
                  <c:v>4.9828000000000001</c:v>
                </c:pt>
                <c:pt idx="812">
                  <c:v>4.9894000000000034</c:v>
                </c:pt>
                <c:pt idx="813">
                  <c:v>4.9965000000000002</c:v>
                </c:pt>
                <c:pt idx="814">
                  <c:v>5.0047999999999995</c:v>
                </c:pt>
                <c:pt idx="815">
                  <c:v>5.0127999999999995</c:v>
                </c:pt>
                <c:pt idx="816">
                  <c:v>5.0226999999999995</c:v>
                </c:pt>
                <c:pt idx="817">
                  <c:v>5.0301999999999998</c:v>
                </c:pt>
                <c:pt idx="818">
                  <c:v>5.0398000000000014</c:v>
                </c:pt>
                <c:pt idx="819">
                  <c:v>5.0490000000000004</c:v>
                </c:pt>
                <c:pt idx="820">
                  <c:v>5.0568999999999997</c:v>
                </c:pt>
                <c:pt idx="821">
                  <c:v>5.0643999999999965</c:v>
                </c:pt>
                <c:pt idx="822">
                  <c:v>5.0723000000000003</c:v>
                </c:pt>
                <c:pt idx="823">
                  <c:v>5.0805999999999996</c:v>
                </c:pt>
                <c:pt idx="824">
                  <c:v>5.0872999999999999</c:v>
                </c:pt>
                <c:pt idx="825">
                  <c:v>5.0943999999999985</c:v>
                </c:pt>
                <c:pt idx="826">
                  <c:v>5.1026999999999996</c:v>
                </c:pt>
                <c:pt idx="827">
                  <c:v>5.1093999999999999</c:v>
                </c:pt>
                <c:pt idx="828">
                  <c:v>5.1159999999999846</c:v>
                </c:pt>
                <c:pt idx="829">
                  <c:v>5.1234999999999955</c:v>
                </c:pt>
                <c:pt idx="830">
                  <c:v>5.1310000000000002</c:v>
                </c:pt>
                <c:pt idx="831">
                  <c:v>5.1376999999999997</c:v>
                </c:pt>
                <c:pt idx="832">
                  <c:v>5.1442999999999985</c:v>
                </c:pt>
                <c:pt idx="833">
                  <c:v>5.1526999999999985</c:v>
                </c:pt>
                <c:pt idx="834">
                  <c:v>5.1605999999999845</c:v>
                </c:pt>
                <c:pt idx="835">
                  <c:v>5.1659999999999773</c:v>
                </c:pt>
                <c:pt idx="836">
                  <c:v>5.1722000000000001</c:v>
                </c:pt>
                <c:pt idx="837">
                  <c:v>5.1793000000000013</c:v>
                </c:pt>
                <c:pt idx="838">
                  <c:v>5.1863999999999999</c:v>
                </c:pt>
                <c:pt idx="839">
                  <c:v>5.1930999999999985</c:v>
                </c:pt>
                <c:pt idx="840">
                  <c:v>5.1997</c:v>
                </c:pt>
                <c:pt idx="841">
                  <c:v>5.2064000000000004</c:v>
                </c:pt>
                <c:pt idx="842">
                  <c:v>5.2134999999999998</c:v>
                </c:pt>
                <c:pt idx="843">
                  <c:v>5.2210000000000001</c:v>
                </c:pt>
                <c:pt idx="844">
                  <c:v>5.2267999999999999</c:v>
                </c:pt>
                <c:pt idx="845">
                  <c:v>5.2325999999999997</c:v>
                </c:pt>
                <c:pt idx="846">
                  <c:v>5.2375999999999996</c:v>
                </c:pt>
                <c:pt idx="847">
                  <c:v>5.2443</c:v>
                </c:pt>
                <c:pt idx="848">
                  <c:v>5.2497000000000034</c:v>
                </c:pt>
                <c:pt idx="849">
                  <c:v>5.2564000000000002</c:v>
                </c:pt>
                <c:pt idx="850">
                  <c:v>5.2633999999999999</c:v>
                </c:pt>
                <c:pt idx="851">
                  <c:v>5.2709000000000001</c:v>
                </c:pt>
                <c:pt idx="852">
                  <c:v>5.2775999999999996</c:v>
                </c:pt>
                <c:pt idx="853">
                  <c:v>5.2863000000000024</c:v>
                </c:pt>
                <c:pt idx="854">
                  <c:v>5.2934000000000001</c:v>
                </c:pt>
                <c:pt idx="855">
                  <c:v>5.3013000000000003</c:v>
                </c:pt>
                <c:pt idx="856">
                  <c:v>5.3097000000000003</c:v>
                </c:pt>
                <c:pt idx="857">
                  <c:v>5.3158999999999965</c:v>
                </c:pt>
                <c:pt idx="858">
                  <c:v>5.3237999999999985</c:v>
                </c:pt>
                <c:pt idx="859">
                  <c:v>5.3300999999999998</c:v>
                </c:pt>
                <c:pt idx="860">
                  <c:v>5.3376000000000001</c:v>
                </c:pt>
                <c:pt idx="861">
                  <c:v>5.3463000000000003</c:v>
                </c:pt>
                <c:pt idx="862">
                  <c:v>5.3533999999999997</c:v>
                </c:pt>
                <c:pt idx="863">
                  <c:v>5.3616999999999999</c:v>
                </c:pt>
                <c:pt idx="864">
                  <c:v>5.3692000000000002</c:v>
                </c:pt>
                <c:pt idx="865">
                  <c:v>5.3763000000000014</c:v>
                </c:pt>
                <c:pt idx="866">
                  <c:v>5.3837999999999999</c:v>
                </c:pt>
                <c:pt idx="867">
                  <c:v>5.3924999999999965</c:v>
                </c:pt>
                <c:pt idx="868">
                  <c:v>5.4009</c:v>
                </c:pt>
                <c:pt idx="869">
                  <c:v>5.4088000000000003</c:v>
                </c:pt>
                <c:pt idx="870">
                  <c:v>5.415</c:v>
                </c:pt>
                <c:pt idx="871">
                  <c:v>5.4228999999999985</c:v>
                </c:pt>
                <c:pt idx="872">
                  <c:v>5.4304000000000014</c:v>
                </c:pt>
                <c:pt idx="873">
                  <c:v>5.4396000000000324</c:v>
                </c:pt>
                <c:pt idx="874">
                  <c:v>5.4467000000000034</c:v>
                </c:pt>
                <c:pt idx="875">
                  <c:v>5.4554</c:v>
                </c:pt>
                <c:pt idx="876">
                  <c:v>5.4624999999999995</c:v>
                </c:pt>
                <c:pt idx="877">
                  <c:v>5.4700000000000024</c:v>
                </c:pt>
                <c:pt idx="878">
                  <c:v>5.4775</c:v>
                </c:pt>
                <c:pt idx="879">
                  <c:v>5.4850000000000003</c:v>
                </c:pt>
                <c:pt idx="880">
                  <c:v>5.4933000000000014</c:v>
                </c:pt>
                <c:pt idx="881">
                  <c:v>5.5011999999999999</c:v>
                </c:pt>
                <c:pt idx="882">
                  <c:v>5.5095000000000001</c:v>
                </c:pt>
                <c:pt idx="883">
                  <c:v>5.5157999999999996</c:v>
                </c:pt>
                <c:pt idx="884">
                  <c:v>5.5236999999999998</c:v>
                </c:pt>
                <c:pt idx="885">
                  <c:v>5.5298999999999996</c:v>
                </c:pt>
                <c:pt idx="886">
                  <c:v>5.5373999999999999</c:v>
                </c:pt>
                <c:pt idx="887">
                  <c:v>5.5440999999999985</c:v>
                </c:pt>
                <c:pt idx="888">
                  <c:v>5.5519999999999996</c:v>
                </c:pt>
                <c:pt idx="889">
                  <c:v>5.5602999999999998</c:v>
                </c:pt>
                <c:pt idx="890">
                  <c:v>5.5682</c:v>
                </c:pt>
                <c:pt idx="891">
                  <c:v>5.5748999999999995</c:v>
                </c:pt>
                <c:pt idx="892">
                  <c:v>5.5827999999999998</c:v>
                </c:pt>
                <c:pt idx="893">
                  <c:v>5.5903</c:v>
                </c:pt>
                <c:pt idx="894">
                  <c:v>5.5973999999999995</c:v>
                </c:pt>
                <c:pt idx="895">
                  <c:v>5.6048999999999856</c:v>
                </c:pt>
                <c:pt idx="896">
                  <c:v>5.6119999999999965</c:v>
                </c:pt>
                <c:pt idx="897">
                  <c:v>5.6202999999999985</c:v>
                </c:pt>
                <c:pt idx="898">
                  <c:v>5.6273999999999855</c:v>
                </c:pt>
                <c:pt idx="899">
                  <c:v>5.6356999999999999</c:v>
                </c:pt>
                <c:pt idx="900">
                  <c:v>5.6414999999999997</c:v>
                </c:pt>
                <c:pt idx="901">
                  <c:v>5.6506999999999996</c:v>
                </c:pt>
                <c:pt idx="902">
                  <c:v>5.6581999999999955</c:v>
                </c:pt>
                <c:pt idx="903">
                  <c:v>5.6660999999999975</c:v>
                </c:pt>
                <c:pt idx="904">
                  <c:v>5.6727999999999996</c:v>
                </c:pt>
                <c:pt idx="905">
                  <c:v>5.6818999999999997</c:v>
                </c:pt>
                <c:pt idx="906">
                  <c:v>5.6890000000000001</c:v>
                </c:pt>
                <c:pt idx="907">
                  <c:v>5.6947999999999945</c:v>
                </c:pt>
                <c:pt idx="908">
                  <c:v>5.7007000000000003</c:v>
                </c:pt>
                <c:pt idx="909">
                  <c:v>5.7065000000000001</c:v>
                </c:pt>
                <c:pt idx="910">
                  <c:v>5.7135999999999996</c:v>
                </c:pt>
                <c:pt idx="911">
                  <c:v>5.7206999999999999</c:v>
                </c:pt>
                <c:pt idx="912">
                  <c:v>5.7290000000000001</c:v>
                </c:pt>
                <c:pt idx="913">
                  <c:v>5.7355999999999998</c:v>
                </c:pt>
                <c:pt idx="914">
                  <c:v>5.7439999999999998</c:v>
                </c:pt>
                <c:pt idx="915">
                  <c:v>5.7523</c:v>
                </c:pt>
                <c:pt idx="916">
                  <c:v>5.7606000000000002</c:v>
                </c:pt>
                <c:pt idx="917">
                  <c:v>5.7690000000000001</c:v>
                </c:pt>
                <c:pt idx="918">
                  <c:v>5.7781000000000002</c:v>
                </c:pt>
                <c:pt idx="919">
                  <c:v>5.7859999999999996</c:v>
                </c:pt>
                <c:pt idx="920">
                  <c:v>5.7930999999999999</c:v>
                </c:pt>
                <c:pt idx="921">
                  <c:v>5.8022999999999998</c:v>
                </c:pt>
                <c:pt idx="922">
                  <c:v>5.8106</c:v>
                </c:pt>
                <c:pt idx="923">
                  <c:v>5.8193000000000001</c:v>
                </c:pt>
                <c:pt idx="924">
                  <c:v>5.8263999999999996</c:v>
                </c:pt>
                <c:pt idx="925">
                  <c:v>5.8338999999999999</c:v>
                </c:pt>
                <c:pt idx="926">
                  <c:v>5.8422000000000001</c:v>
                </c:pt>
                <c:pt idx="927">
                  <c:v>5.8506</c:v>
                </c:pt>
                <c:pt idx="928">
                  <c:v>5.8588999999999976</c:v>
                </c:pt>
                <c:pt idx="929">
                  <c:v>5.8667999999999996</c:v>
                </c:pt>
                <c:pt idx="930">
                  <c:v>5.8734999999999999</c:v>
                </c:pt>
                <c:pt idx="931">
                  <c:v>5.8826000000000001</c:v>
                </c:pt>
                <c:pt idx="932">
                  <c:v>5.8888999999999996</c:v>
                </c:pt>
                <c:pt idx="933">
                  <c:v>5.8979999999999855</c:v>
                </c:pt>
                <c:pt idx="934">
                  <c:v>5.9055</c:v>
                </c:pt>
                <c:pt idx="935">
                  <c:v>5.9135</c:v>
                </c:pt>
                <c:pt idx="936">
                  <c:v>5.9214000000000002</c:v>
                </c:pt>
                <c:pt idx="937">
                  <c:v>5.9301000000000004</c:v>
                </c:pt>
                <c:pt idx="938">
                  <c:v>5.9364000000000114</c:v>
                </c:pt>
                <c:pt idx="939">
                  <c:v>5.9439000000000002</c:v>
                </c:pt>
                <c:pt idx="940">
                  <c:v>5.9522000000000004</c:v>
                </c:pt>
                <c:pt idx="941">
                  <c:v>5.9622000000000002</c:v>
                </c:pt>
                <c:pt idx="942">
                  <c:v>5.9705000000000004</c:v>
                </c:pt>
                <c:pt idx="943">
                  <c:v>5.9805000000000001</c:v>
                </c:pt>
                <c:pt idx="944">
                  <c:v>5.9901</c:v>
                </c:pt>
                <c:pt idx="945">
                  <c:v>5.9972000000000003</c:v>
                </c:pt>
                <c:pt idx="946">
                  <c:v>6.0067000000000004</c:v>
                </c:pt>
                <c:pt idx="947">
                  <c:v>6.0150999999999986</c:v>
                </c:pt>
                <c:pt idx="948">
                  <c:v>6.0220999999999965</c:v>
                </c:pt>
                <c:pt idx="949">
                  <c:v>6.0296000000000003</c:v>
                </c:pt>
                <c:pt idx="950">
                  <c:v>6.0380000000000003</c:v>
                </c:pt>
                <c:pt idx="951">
                  <c:v>6.0458999999999996</c:v>
                </c:pt>
                <c:pt idx="952">
                  <c:v>6.0533999999999999</c:v>
                </c:pt>
                <c:pt idx="953">
                  <c:v>6.0603999999999996</c:v>
                </c:pt>
                <c:pt idx="954">
                  <c:v>6.0696000000000003</c:v>
                </c:pt>
                <c:pt idx="955">
                  <c:v>6.0767000000000024</c:v>
                </c:pt>
                <c:pt idx="956">
                  <c:v>6.0853999999999999</c:v>
                </c:pt>
                <c:pt idx="957">
                  <c:v>6.0928999999999975</c:v>
                </c:pt>
                <c:pt idx="958">
                  <c:v>6.1007999999999996</c:v>
                </c:pt>
                <c:pt idx="959">
                  <c:v>6.1087999999999996</c:v>
                </c:pt>
                <c:pt idx="960">
                  <c:v>6.1162000000000001</c:v>
                </c:pt>
                <c:pt idx="961">
                  <c:v>6.1245999999999707</c:v>
                </c:pt>
                <c:pt idx="962">
                  <c:v>6.1320999999999986</c:v>
                </c:pt>
                <c:pt idx="963">
                  <c:v>6.14</c:v>
                </c:pt>
                <c:pt idx="964">
                  <c:v>6.1470999999999965</c:v>
                </c:pt>
                <c:pt idx="965">
                  <c:v>6.1536999999999997</c:v>
                </c:pt>
                <c:pt idx="966">
                  <c:v>6.1620999999999855</c:v>
                </c:pt>
                <c:pt idx="967">
                  <c:v>6.1694999999999975</c:v>
                </c:pt>
                <c:pt idx="968">
                  <c:v>6.1757999999999997</c:v>
                </c:pt>
                <c:pt idx="969">
                  <c:v>6.1824999999999966</c:v>
                </c:pt>
                <c:pt idx="970">
                  <c:v>6.1886999999999999</c:v>
                </c:pt>
                <c:pt idx="971">
                  <c:v>6.1953999999999985</c:v>
                </c:pt>
                <c:pt idx="972">
                  <c:v>6.2004000000000001</c:v>
                </c:pt>
                <c:pt idx="973">
                  <c:v>6.2091000000000003</c:v>
                </c:pt>
                <c:pt idx="974">
                  <c:v>6.2169999999999996</c:v>
                </c:pt>
                <c:pt idx="975">
                  <c:v>6.2257999999999996</c:v>
                </c:pt>
                <c:pt idx="976">
                  <c:v>6.2337000000000033</c:v>
                </c:pt>
                <c:pt idx="977">
                  <c:v>6.2408000000000001</c:v>
                </c:pt>
                <c:pt idx="978">
                  <c:v>6.2495000000000003</c:v>
                </c:pt>
                <c:pt idx="979">
                  <c:v>6.2587000000000002</c:v>
                </c:pt>
                <c:pt idx="980">
                  <c:v>6.2666000000000004</c:v>
                </c:pt>
                <c:pt idx="981">
                  <c:v>6.2744999999999997</c:v>
                </c:pt>
                <c:pt idx="982">
                  <c:v>6.2827999999999999</c:v>
                </c:pt>
                <c:pt idx="983">
                  <c:v>6.2923999999999998</c:v>
                </c:pt>
                <c:pt idx="984">
                  <c:v>6.3010999999999999</c:v>
                </c:pt>
                <c:pt idx="985">
                  <c:v>6.3086000000000002</c:v>
                </c:pt>
                <c:pt idx="986">
                  <c:v>6.3169999999999975</c:v>
                </c:pt>
                <c:pt idx="987">
                  <c:v>6.3260999999999985</c:v>
                </c:pt>
                <c:pt idx="988">
                  <c:v>6.3339999999999996</c:v>
                </c:pt>
                <c:pt idx="989">
                  <c:v>6.3436000000000003</c:v>
                </c:pt>
                <c:pt idx="990">
                  <c:v>6.3518999999999997</c:v>
                </c:pt>
                <c:pt idx="991">
                  <c:v>6.3597999999999999</c:v>
                </c:pt>
                <c:pt idx="992">
                  <c:v>6.3689999999999856</c:v>
                </c:pt>
                <c:pt idx="993">
                  <c:v>6.3769</c:v>
                </c:pt>
                <c:pt idx="994">
                  <c:v>6.3853</c:v>
                </c:pt>
                <c:pt idx="995">
                  <c:v>6.3939999999999975</c:v>
                </c:pt>
                <c:pt idx="996">
                  <c:v>6.4032000000000124</c:v>
                </c:pt>
                <c:pt idx="997">
                  <c:v>6.4115000000000002</c:v>
                </c:pt>
                <c:pt idx="998">
                  <c:v>6.4194000000000004</c:v>
                </c:pt>
                <c:pt idx="999">
                  <c:v>6.4268999999999998</c:v>
                </c:pt>
                <c:pt idx="1000">
                  <c:v>6.4365000000000014</c:v>
                </c:pt>
                <c:pt idx="1001">
                  <c:v>6.4451999999999998</c:v>
                </c:pt>
                <c:pt idx="1002">
                  <c:v>6.4539999999999997</c:v>
                </c:pt>
                <c:pt idx="1003">
                  <c:v>6.4626999999999999</c:v>
                </c:pt>
                <c:pt idx="1004">
                  <c:v>6.4702000000000242</c:v>
                </c:pt>
                <c:pt idx="1005">
                  <c:v>6.4802000000000124</c:v>
                </c:pt>
                <c:pt idx="1006">
                  <c:v>6.4894000000000034</c:v>
                </c:pt>
                <c:pt idx="1007">
                  <c:v>6.4977</c:v>
                </c:pt>
                <c:pt idx="1008">
                  <c:v>6.5064000000000002</c:v>
                </c:pt>
                <c:pt idx="1009">
                  <c:v>6.5134999999999996</c:v>
                </c:pt>
                <c:pt idx="1010">
                  <c:v>6.5230999999999995</c:v>
                </c:pt>
                <c:pt idx="1011">
                  <c:v>6.5314000000000014</c:v>
                </c:pt>
                <c:pt idx="1012">
                  <c:v>6.5401999999999996</c:v>
                </c:pt>
                <c:pt idx="1013">
                  <c:v>6.5480999999999998</c:v>
                </c:pt>
                <c:pt idx="1014">
                  <c:v>6.5568</c:v>
                </c:pt>
                <c:pt idx="1015">
                  <c:v>6.5663999999999998</c:v>
                </c:pt>
                <c:pt idx="1016">
                  <c:v>6.5739000000000001</c:v>
                </c:pt>
                <c:pt idx="1017">
                  <c:v>6.5834999999999999</c:v>
                </c:pt>
                <c:pt idx="1018">
                  <c:v>6.5914000000000001</c:v>
                </c:pt>
                <c:pt idx="1019">
                  <c:v>6.5997000000000003</c:v>
                </c:pt>
                <c:pt idx="1020">
                  <c:v>6.6093000000000002</c:v>
                </c:pt>
                <c:pt idx="1021">
                  <c:v>6.6167999999999996</c:v>
                </c:pt>
                <c:pt idx="1022">
                  <c:v>6.6250999999999856</c:v>
                </c:pt>
                <c:pt idx="1023">
                  <c:v>6.6326000000000001</c:v>
                </c:pt>
                <c:pt idx="1024">
                  <c:v>6.6421999999999946</c:v>
                </c:pt>
                <c:pt idx="1025">
                  <c:v>6.6493000000000002</c:v>
                </c:pt>
                <c:pt idx="1026">
                  <c:v>6.6583999999999985</c:v>
                </c:pt>
                <c:pt idx="1027">
                  <c:v>6.6666999999999996</c:v>
                </c:pt>
                <c:pt idx="1028">
                  <c:v>6.6754999999999995</c:v>
                </c:pt>
                <c:pt idx="1029">
                  <c:v>6.6825999999999945</c:v>
                </c:pt>
                <c:pt idx="1030">
                  <c:v>6.6900999999999975</c:v>
                </c:pt>
                <c:pt idx="1031">
                  <c:v>6.6992000000000003</c:v>
                </c:pt>
                <c:pt idx="1032">
                  <c:v>6.7063000000000024</c:v>
                </c:pt>
                <c:pt idx="1033">
                  <c:v>6.7134</c:v>
                </c:pt>
                <c:pt idx="1034">
                  <c:v>6.7204999999999995</c:v>
                </c:pt>
                <c:pt idx="1035">
                  <c:v>6.7274999999999965</c:v>
                </c:pt>
                <c:pt idx="1036">
                  <c:v>6.7355</c:v>
                </c:pt>
                <c:pt idx="1037">
                  <c:v>6.7434000000000003</c:v>
                </c:pt>
                <c:pt idx="1038">
                  <c:v>6.7528999999999995</c:v>
                </c:pt>
                <c:pt idx="1039">
                  <c:v>6.7617000000000003</c:v>
                </c:pt>
                <c:pt idx="1040">
                  <c:v>6.7708000000000004</c:v>
                </c:pt>
                <c:pt idx="1041">
                  <c:v>6.78</c:v>
                </c:pt>
                <c:pt idx="1042">
                  <c:v>6.7888000000000002</c:v>
                </c:pt>
                <c:pt idx="1043">
                  <c:v>6.7967000000000004</c:v>
                </c:pt>
                <c:pt idx="1044">
                  <c:v>6.8070999999999975</c:v>
                </c:pt>
                <c:pt idx="1045">
                  <c:v>6.8162000000000003</c:v>
                </c:pt>
                <c:pt idx="1046">
                  <c:v>6.8253999999999975</c:v>
                </c:pt>
                <c:pt idx="1047">
                  <c:v>6.8340999999999985</c:v>
                </c:pt>
                <c:pt idx="1048">
                  <c:v>6.8424999999999985</c:v>
                </c:pt>
                <c:pt idx="1049">
                  <c:v>6.8532999999999999</c:v>
                </c:pt>
                <c:pt idx="1050">
                  <c:v>6.8607999999999985</c:v>
                </c:pt>
                <c:pt idx="1051">
                  <c:v>6.87</c:v>
                </c:pt>
                <c:pt idx="1052">
                  <c:v>6.8787000000000003</c:v>
                </c:pt>
                <c:pt idx="1053">
                  <c:v>6.8891</c:v>
                </c:pt>
                <c:pt idx="1054">
                  <c:v>6.8966000000000003</c:v>
                </c:pt>
                <c:pt idx="1055">
                  <c:v>6.907</c:v>
                </c:pt>
                <c:pt idx="1056">
                  <c:v>6.9153000000000002</c:v>
                </c:pt>
                <c:pt idx="1057">
                  <c:v>6.9240999999999975</c:v>
                </c:pt>
                <c:pt idx="1058">
                  <c:v>6.9337000000000124</c:v>
                </c:pt>
                <c:pt idx="1059">
                  <c:v>6.9399000000000024</c:v>
                </c:pt>
                <c:pt idx="1060">
                  <c:v>6.9499000000000004</c:v>
                </c:pt>
                <c:pt idx="1061">
                  <c:v>6.9591000000000003</c:v>
                </c:pt>
                <c:pt idx="1062">
                  <c:v>6.9673999999999996</c:v>
                </c:pt>
                <c:pt idx="1063">
                  <c:v>6.9766000000000297</c:v>
                </c:pt>
                <c:pt idx="1064">
                  <c:v>6.9848999999999997</c:v>
                </c:pt>
                <c:pt idx="1065">
                  <c:v>6.9939999999999998</c:v>
                </c:pt>
                <c:pt idx="1066">
                  <c:v>7.0031999999999996</c:v>
                </c:pt>
                <c:pt idx="1067">
                  <c:v>7.0114999999999998</c:v>
                </c:pt>
                <c:pt idx="1068">
                  <c:v>7.0232000000000001</c:v>
                </c:pt>
                <c:pt idx="1069">
                  <c:v>7.0315000000000003</c:v>
                </c:pt>
                <c:pt idx="1070">
                  <c:v>7.0407000000000002</c:v>
                </c:pt>
                <c:pt idx="1071">
                  <c:v>7.0498000000000003</c:v>
                </c:pt>
                <c:pt idx="1072">
                  <c:v>7.0598000000000001</c:v>
                </c:pt>
                <c:pt idx="1073">
                  <c:v>7.0697999999999999</c:v>
                </c:pt>
                <c:pt idx="1074">
                  <c:v>7.0777000000000001</c:v>
                </c:pt>
                <c:pt idx="1075">
                  <c:v>7.0865</c:v>
                </c:pt>
                <c:pt idx="1076">
                  <c:v>7.0964999999999998</c:v>
                </c:pt>
                <c:pt idx="1077">
                  <c:v>7.1055999999999955</c:v>
                </c:pt>
                <c:pt idx="1078">
                  <c:v>7.1143999999999945</c:v>
                </c:pt>
                <c:pt idx="1079">
                  <c:v>7.1243999999999845</c:v>
                </c:pt>
                <c:pt idx="1080">
                  <c:v>7.1326999999999998</c:v>
                </c:pt>
                <c:pt idx="1081">
                  <c:v>7.1426999999999996</c:v>
                </c:pt>
                <c:pt idx="1082">
                  <c:v>7.1509999999999945</c:v>
                </c:pt>
                <c:pt idx="1083">
                  <c:v>7.1597999999999997</c:v>
                </c:pt>
                <c:pt idx="1084">
                  <c:v>7.1688999999999945</c:v>
                </c:pt>
                <c:pt idx="1085">
                  <c:v>7.1788999999999996</c:v>
                </c:pt>
                <c:pt idx="1086">
                  <c:v>7.1867999999999999</c:v>
                </c:pt>
                <c:pt idx="1087">
                  <c:v>7.1963999999999997</c:v>
                </c:pt>
                <c:pt idx="1088">
                  <c:v>7.2039</c:v>
                </c:pt>
                <c:pt idx="1089">
                  <c:v>7.2138999999999998</c:v>
                </c:pt>
                <c:pt idx="1090">
                  <c:v>7.2218</c:v>
                </c:pt>
                <c:pt idx="1091">
                  <c:v>7.2314000000000034</c:v>
                </c:pt>
                <c:pt idx="1092">
                  <c:v>7.2401</c:v>
                </c:pt>
                <c:pt idx="1093">
                  <c:v>7.2484999999999999</c:v>
                </c:pt>
                <c:pt idx="1094">
                  <c:v>7.2560000000000002</c:v>
                </c:pt>
                <c:pt idx="1095">
                  <c:v>7.2629999999999955</c:v>
                </c:pt>
                <c:pt idx="1096">
                  <c:v>7.2714000000000034</c:v>
                </c:pt>
                <c:pt idx="1097">
                  <c:v>7.2789000000000001</c:v>
                </c:pt>
                <c:pt idx="1098">
                  <c:v>7.2872000000000003</c:v>
                </c:pt>
                <c:pt idx="1099">
                  <c:v>7.2964000000000002</c:v>
                </c:pt>
                <c:pt idx="1100">
                  <c:v>7.3058999999999985</c:v>
                </c:pt>
                <c:pt idx="1101">
                  <c:v>7.3154999999999966</c:v>
                </c:pt>
                <c:pt idx="1102">
                  <c:v>7.3246999999999955</c:v>
                </c:pt>
                <c:pt idx="1103">
                  <c:v>7.3338000000000001</c:v>
                </c:pt>
                <c:pt idx="1104">
                  <c:v>7.343</c:v>
                </c:pt>
                <c:pt idx="1105">
                  <c:v>7.3513000000000002</c:v>
                </c:pt>
                <c:pt idx="1106">
                  <c:v>7.3621999999999845</c:v>
                </c:pt>
                <c:pt idx="1107">
                  <c:v>7.3720999999999997</c:v>
                </c:pt>
                <c:pt idx="1108">
                  <c:v>7.3800999999999997</c:v>
                </c:pt>
                <c:pt idx="1109">
                  <c:v>7.3904999999999985</c:v>
                </c:pt>
                <c:pt idx="1110">
                  <c:v>7.3996000000000004</c:v>
                </c:pt>
                <c:pt idx="1111">
                  <c:v>7.4096000000000242</c:v>
                </c:pt>
                <c:pt idx="1112">
                  <c:v>7.4192000000000133</c:v>
                </c:pt>
                <c:pt idx="1113">
                  <c:v>7.4291999999999998</c:v>
                </c:pt>
                <c:pt idx="1114">
                  <c:v>7.4392000000000342</c:v>
                </c:pt>
                <c:pt idx="1115">
                  <c:v>7.4484000000000004</c:v>
                </c:pt>
                <c:pt idx="1116">
                  <c:v>7.4563000000000024</c:v>
                </c:pt>
                <c:pt idx="1117">
                  <c:v>7.4657999999999998</c:v>
                </c:pt>
                <c:pt idx="1118">
                  <c:v>7.4745999999999997</c:v>
                </c:pt>
                <c:pt idx="1119">
                  <c:v>7.4846000000000004</c:v>
                </c:pt>
                <c:pt idx="1120">
                  <c:v>7.4946000000000002</c:v>
                </c:pt>
                <c:pt idx="1121">
                  <c:v>7.5045999999999955</c:v>
                </c:pt>
                <c:pt idx="1122">
                  <c:v>7.5149999999999855</c:v>
                </c:pt>
                <c:pt idx="1123">
                  <c:v>7.5228999999999955</c:v>
                </c:pt>
                <c:pt idx="1124">
                  <c:v>7.5328999999999997</c:v>
                </c:pt>
                <c:pt idx="1125">
                  <c:v>7.5419999999999998</c:v>
                </c:pt>
                <c:pt idx="1126">
                  <c:v>7.5515999999999996</c:v>
                </c:pt>
                <c:pt idx="1127">
                  <c:v>7.5612000000000004</c:v>
                </c:pt>
                <c:pt idx="1128">
                  <c:v>7.5712000000000241</c:v>
                </c:pt>
                <c:pt idx="1129">
                  <c:v>7.5808</c:v>
                </c:pt>
                <c:pt idx="1130">
                  <c:v>7.5907999999999998</c:v>
                </c:pt>
                <c:pt idx="1131">
                  <c:v>7.5994999999999999</c:v>
                </c:pt>
                <c:pt idx="1132">
                  <c:v>7.6090999999999998</c:v>
                </c:pt>
                <c:pt idx="1133">
                  <c:v>7.6190999999999995</c:v>
                </c:pt>
                <c:pt idx="1134">
                  <c:v>7.6277999999999855</c:v>
                </c:pt>
                <c:pt idx="1135">
                  <c:v>7.6377999999999995</c:v>
                </c:pt>
                <c:pt idx="1136">
                  <c:v>7.6482000000000001</c:v>
                </c:pt>
                <c:pt idx="1137">
                  <c:v>7.6569999999999965</c:v>
                </c:pt>
                <c:pt idx="1138">
                  <c:v>7.6660999999999975</c:v>
                </c:pt>
                <c:pt idx="1139">
                  <c:v>7.6760999999999999</c:v>
                </c:pt>
                <c:pt idx="1140">
                  <c:v>7.6852999999999998</c:v>
                </c:pt>
                <c:pt idx="1141">
                  <c:v>7.6944999999999855</c:v>
                </c:pt>
                <c:pt idx="1142">
                  <c:v>7.7048999999999985</c:v>
                </c:pt>
                <c:pt idx="1143">
                  <c:v>7.7139999999999995</c:v>
                </c:pt>
                <c:pt idx="1144">
                  <c:v>7.7227999999999986</c:v>
                </c:pt>
                <c:pt idx="1145">
                  <c:v>7.7328000000000001</c:v>
                </c:pt>
                <c:pt idx="1146">
                  <c:v>7.7419000000000002</c:v>
                </c:pt>
                <c:pt idx="1147">
                  <c:v>7.7523</c:v>
                </c:pt>
                <c:pt idx="1148">
                  <c:v>7.7618999999999998</c:v>
                </c:pt>
                <c:pt idx="1149">
                  <c:v>7.7707000000000024</c:v>
                </c:pt>
                <c:pt idx="1150">
                  <c:v>7.7801999999999998</c:v>
                </c:pt>
                <c:pt idx="1151">
                  <c:v>7.7906000000000004</c:v>
                </c:pt>
                <c:pt idx="1152">
                  <c:v>7.8002000000000002</c:v>
                </c:pt>
                <c:pt idx="1153">
                  <c:v>7.8094000000000001</c:v>
                </c:pt>
                <c:pt idx="1154">
                  <c:v>7.8197999999999999</c:v>
                </c:pt>
                <c:pt idx="1155">
                  <c:v>7.8293999999999997</c:v>
                </c:pt>
                <c:pt idx="1156">
                  <c:v>7.8376999999999999</c:v>
                </c:pt>
                <c:pt idx="1157">
                  <c:v>7.8472999999999997</c:v>
                </c:pt>
                <c:pt idx="1158">
                  <c:v>7.8552</c:v>
                </c:pt>
                <c:pt idx="1159">
                  <c:v>7.8626999999999985</c:v>
                </c:pt>
                <c:pt idx="1160">
                  <c:v>7.8727</c:v>
                </c:pt>
                <c:pt idx="1161">
                  <c:v>7.8822999999999999</c:v>
                </c:pt>
                <c:pt idx="1162">
                  <c:v>7.8917999999999999</c:v>
                </c:pt>
                <c:pt idx="1163">
                  <c:v>7.9018000000000024</c:v>
                </c:pt>
                <c:pt idx="1164">
                  <c:v>7.9114000000000004</c:v>
                </c:pt>
                <c:pt idx="1165">
                  <c:v>7.9226000000000001</c:v>
                </c:pt>
                <c:pt idx="1166">
                  <c:v>7.9314000000000124</c:v>
                </c:pt>
                <c:pt idx="1167">
                  <c:v>7.9414000000000033</c:v>
                </c:pt>
                <c:pt idx="1168">
                  <c:v>7.9514000000000014</c:v>
                </c:pt>
                <c:pt idx="1169">
                  <c:v>7.9610000000000003</c:v>
                </c:pt>
                <c:pt idx="1170">
                  <c:v>7.9693000000000014</c:v>
                </c:pt>
                <c:pt idx="1171">
                  <c:v>7.9807000000000023</c:v>
                </c:pt>
                <c:pt idx="1172">
                  <c:v>7.9889999999999999</c:v>
                </c:pt>
                <c:pt idx="1173">
                  <c:v>8.0015000000000001</c:v>
                </c:pt>
                <c:pt idx="1174">
                  <c:v>8.0098000000000003</c:v>
                </c:pt>
                <c:pt idx="1175">
                  <c:v>8.0207000000000015</c:v>
                </c:pt>
                <c:pt idx="1176">
                  <c:v>8.0290000000000017</c:v>
                </c:pt>
                <c:pt idx="1177">
                  <c:v>8.0406000000000013</c:v>
                </c:pt>
                <c:pt idx="1178">
                  <c:v>8.0506000000000046</c:v>
                </c:pt>
                <c:pt idx="1179">
                  <c:v>8.0598000000000027</c:v>
                </c:pt>
                <c:pt idx="1180">
                  <c:v>8.0715000000000003</c:v>
                </c:pt>
                <c:pt idx="1181">
                  <c:v>8.0806000000000004</c:v>
                </c:pt>
                <c:pt idx="1182">
                  <c:v>8.0906000000000002</c:v>
                </c:pt>
                <c:pt idx="1183">
                  <c:v>8.0988999999999987</c:v>
                </c:pt>
                <c:pt idx="1184">
                  <c:v>8.1088999999999984</c:v>
                </c:pt>
                <c:pt idx="1185">
                  <c:v>8.1180999999999983</c:v>
                </c:pt>
                <c:pt idx="1186">
                  <c:v>8.1298000000000012</c:v>
                </c:pt>
                <c:pt idx="1187">
                  <c:v>8.1388999999999996</c:v>
                </c:pt>
                <c:pt idx="1188">
                  <c:v>8.1506000000000007</c:v>
                </c:pt>
                <c:pt idx="1189">
                  <c:v>8.1606000000000005</c:v>
                </c:pt>
                <c:pt idx="1190">
                  <c:v>8.1697000000000006</c:v>
                </c:pt>
                <c:pt idx="1191">
                  <c:v>8.1797000000000004</c:v>
                </c:pt>
                <c:pt idx="1192">
                  <c:v>8.1906000000000034</c:v>
                </c:pt>
                <c:pt idx="1193">
                  <c:v>8.2022000000000013</c:v>
                </c:pt>
                <c:pt idx="1194">
                  <c:v>8.2122000000000011</c:v>
                </c:pt>
                <c:pt idx="1195">
                  <c:v>8.2255000000000003</c:v>
                </c:pt>
                <c:pt idx="1196">
                  <c:v>8.2363999999999997</c:v>
                </c:pt>
                <c:pt idx="1197">
                  <c:v>8.2438999999999982</c:v>
                </c:pt>
                <c:pt idx="1198">
                  <c:v>8.2522000000000002</c:v>
                </c:pt>
                <c:pt idx="1199">
                  <c:v>8.2622</c:v>
                </c:pt>
                <c:pt idx="1200">
                  <c:v>8.2722000000000016</c:v>
                </c:pt>
                <c:pt idx="1201">
                  <c:v>8.2805</c:v>
                </c:pt>
                <c:pt idx="1202">
                  <c:v>8.2905000000000015</c:v>
                </c:pt>
                <c:pt idx="1203">
                  <c:v>8.2997000000000014</c:v>
                </c:pt>
                <c:pt idx="1204">
                  <c:v>8.3096000000000068</c:v>
                </c:pt>
                <c:pt idx="1205">
                  <c:v>8.3188000000000013</c:v>
                </c:pt>
                <c:pt idx="1206">
                  <c:v>8.3280000000000012</c:v>
                </c:pt>
                <c:pt idx="1207">
                  <c:v>8.3388000000000009</c:v>
                </c:pt>
                <c:pt idx="1208">
                  <c:v>8.3455000000000048</c:v>
                </c:pt>
                <c:pt idx="1209">
                  <c:v>8.3571000000000026</c:v>
                </c:pt>
                <c:pt idx="1210">
                  <c:v>8.3671000000000006</c:v>
                </c:pt>
                <c:pt idx="1211">
                  <c:v>8.3763000000000005</c:v>
                </c:pt>
                <c:pt idx="1212">
                  <c:v>8.3846000000000007</c:v>
                </c:pt>
                <c:pt idx="1213">
                  <c:v>8.3954000000000555</c:v>
                </c:pt>
                <c:pt idx="1214">
                  <c:v>8.4054000000000268</c:v>
                </c:pt>
                <c:pt idx="1215">
                  <c:v>8.4154000000000266</c:v>
                </c:pt>
                <c:pt idx="1216">
                  <c:v>8.4246000000000034</c:v>
                </c:pt>
                <c:pt idx="1217">
                  <c:v>8.4329000000000001</c:v>
                </c:pt>
                <c:pt idx="1218">
                  <c:v>8.4429000000000016</c:v>
                </c:pt>
                <c:pt idx="1219">
                  <c:v>8.4521000000000068</c:v>
                </c:pt>
                <c:pt idx="1220">
                  <c:v>8.4596000000000267</c:v>
                </c:pt>
                <c:pt idx="1221">
                  <c:v>8.4670000000000005</c:v>
                </c:pt>
                <c:pt idx="1222">
                  <c:v>8.4754000000000556</c:v>
                </c:pt>
                <c:pt idx="1223">
                  <c:v>8.4854000000000518</c:v>
                </c:pt>
                <c:pt idx="1224">
                  <c:v>8.4920000000000027</c:v>
                </c:pt>
                <c:pt idx="1225">
                  <c:v>8.5054000000000247</c:v>
                </c:pt>
                <c:pt idx="1226">
                  <c:v>8.5154000000000067</c:v>
                </c:pt>
                <c:pt idx="1227">
                  <c:v>8.5253000000000014</c:v>
                </c:pt>
                <c:pt idx="1228">
                  <c:v>8.5345000000000013</c:v>
                </c:pt>
                <c:pt idx="1229">
                  <c:v>8.545300000000001</c:v>
                </c:pt>
                <c:pt idx="1230">
                  <c:v>8.5545000000000027</c:v>
                </c:pt>
                <c:pt idx="1231">
                  <c:v>8.5653000000000006</c:v>
                </c:pt>
                <c:pt idx="1232">
                  <c:v>8.5761000000000003</c:v>
                </c:pt>
                <c:pt idx="1233">
                  <c:v>8.5870000000000015</c:v>
                </c:pt>
                <c:pt idx="1234">
                  <c:v>8.5953000000000035</c:v>
                </c:pt>
                <c:pt idx="1235">
                  <c:v>8.6061000000000014</c:v>
                </c:pt>
                <c:pt idx="1236">
                  <c:v>8.617799999999999</c:v>
                </c:pt>
                <c:pt idx="1237">
                  <c:v>8.6285999999999987</c:v>
                </c:pt>
                <c:pt idx="1238">
                  <c:v>8.6368999999999989</c:v>
                </c:pt>
                <c:pt idx="1239">
                  <c:v>8.6485999999999983</c:v>
                </c:pt>
                <c:pt idx="1240">
                  <c:v>8.6611000000000011</c:v>
                </c:pt>
                <c:pt idx="1241">
                  <c:v>8.670300000000001</c:v>
                </c:pt>
                <c:pt idx="1242">
                  <c:v>8.6818999999999988</c:v>
                </c:pt>
                <c:pt idx="1243">
                  <c:v>8.6910999999999987</c:v>
                </c:pt>
                <c:pt idx="1244">
                  <c:v>8.7018999999999984</c:v>
                </c:pt>
                <c:pt idx="1245">
                  <c:v>8.7127000000000034</c:v>
                </c:pt>
                <c:pt idx="1246">
                  <c:v>8.7243999999999993</c:v>
                </c:pt>
                <c:pt idx="1247">
                  <c:v>8.7318999999999996</c:v>
                </c:pt>
                <c:pt idx="1248">
                  <c:v>8.7443999999999988</c:v>
                </c:pt>
                <c:pt idx="1249">
                  <c:v>8.7552000000000003</c:v>
                </c:pt>
                <c:pt idx="1250">
                  <c:v>8.7652000000000001</c:v>
                </c:pt>
                <c:pt idx="1251">
                  <c:v>8.7769000000000013</c:v>
                </c:pt>
                <c:pt idx="1252">
                  <c:v>8.787700000000001</c:v>
                </c:pt>
                <c:pt idx="1253">
                  <c:v>8.7968000000000011</c:v>
                </c:pt>
                <c:pt idx="1254">
                  <c:v>8.8093000000000004</c:v>
                </c:pt>
                <c:pt idx="1255">
                  <c:v>8.8210000000000015</c:v>
                </c:pt>
                <c:pt idx="1256">
                  <c:v>8.8310000000000013</c:v>
                </c:pt>
                <c:pt idx="1257">
                  <c:v>8.841800000000001</c:v>
                </c:pt>
                <c:pt idx="1258">
                  <c:v>8.8518000000000008</c:v>
                </c:pt>
                <c:pt idx="1259">
                  <c:v>8.8626000000000555</c:v>
                </c:pt>
                <c:pt idx="1260">
                  <c:v>8.8735000000000248</c:v>
                </c:pt>
                <c:pt idx="1261">
                  <c:v>8.8835000000000068</c:v>
                </c:pt>
                <c:pt idx="1262">
                  <c:v>8.8935000000000048</c:v>
                </c:pt>
                <c:pt idx="1263">
                  <c:v>8.9051000000000027</c:v>
                </c:pt>
                <c:pt idx="1264">
                  <c:v>8.914299999999999</c:v>
                </c:pt>
                <c:pt idx="1265">
                  <c:v>8.9251000000000005</c:v>
                </c:pt>
                <c:pt idx="1266">
                  <c:v>8.9351000000000003</c:v>
                </c:pt>
                <c:pt idx="1267">
                  <c:v>8.9451000000000001</c:v>
                </c:pt>
                <c:pt idx="1268">
                  <c:v>8.9551000000000247</c:v>
                </c:pt>
                <c:pt idx="1269">
                  <c:v>8.9651000000000067</c:v>
                </c:pt>
                <c:pt idx="1270">
                  <c:v>8.9759000000000047</c:v>
                </c:pt>
                <c:pt idx="1271">
                  <c:v>8.9867000000000008</c:v>
                </c:pt>
                <c:pt idx="1272">
                  <c:v>8.9959000000000007</c:v>
                </c:pt>
                <c:pt idx="1273">
                  <c:v>9.0067000000000004</c:v>
                </c:pt>
                <c:pt idx="1274">
                  <c:v>9.0175000000000001</c:v>
                </c:pt>
                <c:pt idx="1275">
                  <c:v>9.0267000000000035</c:v>
                </c:pt>
                <c:pt idx="1276">
                  <c:v>9.0367000000000015</c:v>
                </c:pt>
                <c:pt idx="1277">
                  <c:v>9.0484000000000009</c:v>
                </c:pt>
                <c:pt idx="1278">
                  <c:v>9.06</c:v>
                </c:pt>
                <c:pt idx="1279">
                  <c:v>9.0692000000000004</c:v>
                </c:pt>
                <c:pt idx="1280">
                  <c:v>9.08</c:v>
                </c:pt>
                <c:pt idx="1281">
                  <c:v>9.0917000000000012</c:v>
                </c:pt>
                <c:pt idx="1282">
                  <c:v>9.0982999999999983</c:v>
                </c:pt>
                <c:pt idx="1283">
                  <c:v>9.1092000000000013</c:v>
                </c:pt>
                <c:pt idx="1284">
                  <c:v>9.1175000000000015</c:v>
                </c:pt>
                <c:pt idx="1285">
                  <c:v>9.1282999999999994</c:v>
                </c:pt>
                <c:pt idx="1286">
                  <c:v>9.1382999999999992</c:v>
                </c:pt>
                <c:pt idx="1287">
                  <c:v>9.1490999999999989</c:v>
                </c:pt>
                <c:pt idx="1288">
                  <c:v>9.1616</c:v>
                </c:pt>
                <c:pt idx="1289">
                  <c:v>9.1716000000000015</c:v>
                </c:pt>
                <c:pt idx="1290">
                  <c:v>9.1824000000000048</c:v>
                </c:pt>
                <c:pt idx="1291">
                  <c:v>9.1932999999999989</c:v>
                </c:pt>
                <c:pt idx="1292">
                  <c:v>9.2048999999999985</c:v>
                </c:pt>
                <c:pt idx="1293">
                  <c:v>9.2148999999999983</c:v>
                </c:pt>
                <c:pt idx="1294">
                  <c:v>9.2273999999999994</c:v>
                </c:pt>
                <c:pt idx="1295">
                  <c:v>9.2381999999999991</c:v>
                </c:pt>
                <c:pt idx="1296">
                  <c:v>9.2490999999999985</c:v>
                </c:pt>
                <c:pt idx="1297">
                  <c:v>9.2599</c:v>
                </c:pt>
                <c:pt idx="1298">
                  <c:v>9.2707000000000015</c:v>
                </c:pt>
                <c:pt idx="1299">
                  <c:v>9.281600000000001</c:v>
                </c:pt>
                <c:pt idx="1300">
                  <c:v>9.291500000000001</c:v>
                </c:pt>
                <c:pt idx="1301">
                  <c:v>9.3040000000000003</c:v>
                </c:pt>
                <c:pt idx="1302">
                  <c:v>9.3149000000000015</c:v>
                </c:pt>
                <c:pt idx="1303">
                  <c:v>9.3249000000000013</c:v>
                </c:pt>
                <c:pt idx="1304">
                  <c:v>9.3357000000000028</c:v>
                </c:pt>
                <c:pt idx="1305">
                  <c:v>9.3448000000000011</c:v>
                </c:pt>
                <c:pt idx="1306">
                  <c:v>9.3582000000000001</c:v>
                </c:pt>
                <c:pt idx="1307">
                  <c:v>9.3682000000000034</c:v>
                </c:pt>
                <c:pt idx="1308">
                  <c:v>9.3782000000000014</c:v>
                </c:pt>
                <c:pt idx="1309">
                  <c:v>9.3898000000000028</c:v>
                </c:pt>
                <c:pt idx="1310">
                  <c:v>9.4006000000000007</c:v>
                </c:pt>
                <c:pt idx="1311">
                  <c:v>9.4115000000000002</c:v>
                </c:pt>
                <c:pt idx="1312">
                  <c:v>9.4223000000000035</c:v>
                </c:pt>
                <c:pt idx="1313">
                  <c:v>9.4331000000000014</c:v>
                </c:pt>
                <c:pt idx="1314">
                  <c:v>9.4456000000000007</c:v>
                </c:pt>
                <c:pt idx="1315">
                  <c:v>9.4514000000000067</c:v>
                </c:pt>
                <c:pt idx="1316">
                  <c:v>9.4664000000000268</c:v>
                </c:pt>
                <c:pt idx="1317">
                  <c:v>9.4764000000000248</c:v>
                </c:pt>
                <c:pt idx="1318">
                  <c:v>9.488900000000001</c:v>
                </c:pt>
                <c:pt idx="1319">
                  <c:v>9.5006000000000004</c:v>
                </c:pt>
                <c:pt idx="1320">
                  <c:v>9.5131000000000014</c:v>
                </c:pt>
                <c:pt idx="1321">
                  <c:v>9.5231000000000012</c:v>
                </c:pt>
                <c:pt idx="1322">
                  <c:v>9.5339000000000009</c:v>
                </c:pt>
                <c:pt idx="1323">
                  <c:v>9.5446999999999989</c:v>
                </c:pt>
                <c:pt idx="1324">
                  <c:v>9.5556000000000267</c:v>
                </c:pt>
                <c:pt idx="1325">
                  <c:v>9.5664000000000247</c:v>
                </c:pt>
                <c:pt idx="1326">
                  <c:v>9.5772000000000013</c:v>
                </c:pt>
                <c:pt idx="1327">
                  <c:v>9.588000000000001</c:v>
                </c:pt>
                <c:pt idx="1328">
                  <c:v>9.597999999999999</c:v>
                </c:pt>
                <c:pt idx="1329">
                  <c:v>9.6079999999999988</c:v>
                </c:pt>
                <c:pt idx="1330">
                  <c:v>9.6179999999999986</c:v>
                </c:pt>
                <c:pt idx="1331">
                  <c:v>9.6297000000000015</c:v>
                </c:pt>
                <c:pt idx="1332">
                  <c:v>9.6397000000000013</c:v>
                </c:pt>
                <c:pt idx="1333">
                  <c:v>9.6530000000000005</c:v>
                </c:pt>
                <c:pt idx="1334">
                  <c:v>9.6622000000000003</c:v>
                </c:pt>
                <c:pt idx="1335">
                  <c:v>9.6688000000000009</c:v>
                </c:pt>
                <c:pt idx="1336">
                  <c:v>9.6763000000000012</c:v>
                </c:pt>
                <c:pt idx="1337">
                  <c:v>9.6846000000000014</c:v>
                </c:pt>
                <c:pt idx="1338">
                  <c:v>9.6912999999999982</c:v>
                </c:pt>
                <c:pt idx="1339">
                  <c:v>9.7005000000000035</c:v>
                </c:pt>
                <c:pt idx="1340">
                  <c:v>9.7105000000000015</c:v>
                </c:pt>
                <c:pt idx="1341">
                  <c:v>9.7205000000000013</c:v>
                </c:pt>
                <c:pt idx="1342">
                  <c:v>9.7296000000000014</c:v>
                </c:pt>
                <c:pt idx="1343">
                  <c:v>9.7403999999999993</c:v>
                </c:pt>
                <c:pt idx="1344">
                  <c:v>9.7521000000000004</c:v>
                </c:pt>
                <c:pt idx="1345">
                  <c:v>9.7604000000000006</c:v>
                </c:pt>
                <c:pt idx="1346">
                  <c:v>9.7696000000000005</c:v>
                </c:pt>
                <c:pt idx="1347">
                  <c:v>9.7796000000000003</c:v>
                </c:pt>
                <c:pt idx="1348">
                  <c:v>9.7896000000000001</c:v>
                </c:pt>
                <c:pt idx="1349">
                  <c:v>9.7978999999999985</c:v>
                </c:pt>
                <c:pt idx="1350">
                  <c:v>9.8096000000000068</c:v>
                </c:pt>
                <c:pt idx="1351">
                  <c:v>9.8196000000000048</c:v>
                </c:pt>
                <c:pt idx="1352">
                  <c:v>9.8311999999999991</c:v>
                </c:pt>
                <c:pt idx="1353">
                  <c:v>9.8411999999999988</c:v>
                </c:pt>
                <c:pt idx="1354">
                  <c:v>9.8537000000000248</c:v>
                </c:pt>
                <c:pt idx="1355">
                  <c:v>9.8670000000000027</c:v>
                </c:pt>
                <c:pt idx="1356">
                  <c:v>9.8779000000000003</c:v>
                </c:pt>
                <c:pt idx="1357">
                  <c:v>9.8895000000000248</c:v>
                </c:pt>
                <c:pt idx="1358">
                  <c:v>9.9012000000000011</c:v>
                </c:pt>
                <c:pt idx="1359">
                  <c:v>9.9128000000000007</c:v>
                </c:pt>
                <c:pt idx="1360">
                  <c:v>9.9253</c:v>
                </c:pt>
                <c:pt idx="1361">
                  <c:v>9.9378000000000011</c:v>
                </c:pt>
                <c:pt idx="1362">
                  <c:v>9.9478000000000009</c:v>
                </c:pt>
                <c:pt idx="1363">
                  <c:v>9.9595000000000518</c:v>
                </c:pt>
                <c:pt idx="1364">
                  <c:v>9.9703000000000035</c:v>
                </c:pt>
                <c:pt idx="1365">
                  <c:v>9.9820000000000046</c:v>
                </c:pt>
                <c:pt idx="1366">
                  <c:v>9.9945000000000004</c:v>
                </c:pt>
                <c:pt idx="1367">
                  <c:v>10.0069</c:v>
                </c:pt>
                <c:pt idx="1368">
                  <c:v>10.017800000000001</c:v>
                </c:pt>
                <c:pt idx="1369">
                  <c:v>10.027800000000001</c:v>
                </c:pt>
                <c:pt idx="1370">
                  <c:v>10.041099999999998</c:v>
                </c:pt>
                <c:pt idx="1371">
                  <c:v>10.0519</c:v>
                </c:pt>
                <c:pt idx="1372">
                  <c:v>10.062700000000024</c:v>
                </c:pt>
                <c:pt idx="1373">
                  <c:v>10.074400000000002</c:v>
                </c:pt>
                <c:pt idx="1374">
                  <c:v>10.0877</c:v>
                </c:pt>
                <c:pt idx="1375">
                  <c:v>10.098600000000001</c:v>
                </c:pt>
                <c:pt idx="1376">
                  <c:v>10.111000000000001</c:v>
                </c:pt>
                <c:pt idx="1377">
                  <c:v>10.120999999999999</c:v>
                </c:pt>
                <c:pt idx="1378">
                  <c:v>10.131899999999998</c:v>
                </c:pt>
                <c:pt idx="1379">
                  <c:v>10.144399999999999</c:v>
                </c:pt>
                <c:pt idx="1380">
                  <c:v>10.1577</c:v>
                </c:pt>
                <c:pt idx="1381">
                  <c:v>10.1677</c:v>
                </c:pt>
                <c:pt idx="1382">
                  <c:v>10.1785</c:v>
                </c:pt>
                <c:pt idx="1383">
                  <c:v>10.190200000000001</c:v>
                </c:pt>
                <c:pt idx="1384">
                  <c:v>10.197700000000001</c:v>
                </c:pt>
                <c:pt idx="1385">
                  <c:v>10.2135</c:v>
                </c:pt>
                <c:pt idx="1386">
                  <c:v>10.2235</c:v>
                </c:pt>
                <c:pt idx="1387">
                  <c:v>10.236800000000001</c:v>
                </c:pt>
                <c:pt idx="1388">
                  <c:v>10.248499999999998</c:v>
                </c:pt>
                <c:pt idx="1389">
                  <c:v>10.2593</c:v>
                </c:pt>
                <c:pt idx="1390">
                  <c:v>10.271000000000001</c:v>
                </c:pt>
                <c:pt idx="1391">
                  <c:v>10.280900000000001</c:v>
                </c:pt>
                <c:pt idx="1392">
                  <c:v>10.294299999999998</c:v>
                </c:pt>
                <c:pt idx="1393">
                  <c:v>10.3043</c:v>
                </c:pt>
                <c:pt idx="1394">
                  <c:v>10.315900000000006</c:v>
                </c:pt>
                <c:pt idx="1395">
                  <c:v>10.3276</c:v>
                </c:pt>
                <c:pt idx="1396">
                  <c:v>10.3392</c:v>
                </c:pt>
                <c:pt idx="1397">
                  <c:v>10.350100000000024</c:v>
                </c:pt>
                <c:pt idx="1398">
                  <c:v>10.361700000000004</c:v>
                </c:pt>
                <c:pt idx="1399">
                  <c:v>10.373400000000053</c:v>
                </c:pt>
                <c:pt idx="1400">
                  <c:v>10.383400000000051</c:v>
                </c:pt>
                <c:pt idx="1401">
                  <c:v>10.3942</c:v>
                </c:pt>
                <c:pt idx="1402">
                  <c:v>10.406700000000004</c:v>
                </c:pt>
                <c:pt idx="1403">
                  <c:v>10.4175</c:v>
                </c:pt>
                <c:pt idx="1404">
                  <c:v>10.4284</c:v>
                </c:pt>
                <c:pt idx="1405">
                  <c:v>10.44</c:v>
                </c:pt>
                <c:pt idx="1406">
                  <c:v>10.450000000000006</c:v>
                </c:pt>
                <c:pt idx="1407">
                  <c:v>10.459200000000004</c:v>
                </c:pt>
                <c:pt idx="1408">
                  <c:v>10.468300000000001</c:v>
                </c:pt>
                <c:pt idx="1409">
                  <c:v>10.477500000000004</c:v>
                </c:pt>
                <c:pt idx="1410">
                  <c:v>10.487500000000002</c:v>
                </c:pt>
                <c:pt idx="1411">
                  <c:v>10.5008</c:v>
                </c:pt>
                <c:pt idx="1412">
                  <c:v>10.51</c:v>
                </c:pt>
                <c:pt idx="1413">
                  <c:v>10.522500000000004</c:v>
                </c:pt>
                <c:pt idx="1414">
                  <c:v>10.534099999999999</c:v>
                </c:pt>
                <c:pt idx="1415">
                  <c:v>10.544099999999998</c:v>
                </c:pt>
                <c:pt idx="1416">
                  <c:v>10.557400000000024</c:v>
                </c:pt>
                <c:pt idx="1417">
                  <c:v>10.569100000000002</c:v>
                </c:pt>
                <c:pt idx="1418">
                  <c:v>10.5808</c:v>
                </c:pt>
                <c:pt idx="1419">
                  <c:v>10.594100000000001</c:v>
                </c:pt>
                <c:pt idx="1420">
                  <c:v>10.603200000000001</c:v>
                </c:pt>
                <c:pt idx="1421">
                  <c:v>10.6157</c:v>
                </c:pt>
                <c:pt idx="1422">
                  <c:v>10.624099999999999</c:v>
                </c:pt>
                <c:pt idx="1423">
                  <c:v>10.6374</c:v>
                </c:pt>
                <c:pt idx="1424">
                  <c:v>10.648199999999999</c:v>
                </c:pt>
                <c:pt idx="1425">
                  <c:v>10.6607</c:v>
                </c:pt>
                <c:pt idx="1426">
                  <c:v>10.6715</c:v>
                </c:pt>
                <c:pt idx="1427">
                  <c:v>10.682400000000024</c:v>
                </c:pt>
                <c:pt idx="1428">
                  <c:v>10.6957</c:v>
                </c:pt>
                <c:pt idx="1429">
                  <c:v>10.7065</c:v>
                </c:pt>
                <c:pt idx="1430">
                  <c:v>10.717299999999998</c:v>
                </c:pt>
                <c:pt idx="1431">
                  <c:v>10.727299999999998</c:v>
                </c:pt>
                <c:pt idx="1432">
                  <c:v>10.740699999999999</c:v>
                </c:pt>
                <c:pt idx="1433">
                  <c:v>10.7507</c:v>
                </c:pt>
                <c:pt idx="1434">
                  <c:v>10.763200000000001</c:v>
                </c:pt>
                <c:pt idx="1435">
                  <c:v>10.774000000000001</c:v>
                </c:pt>
                <c:pt idx="1436">
                  <c:v>10.784000000000001</c:v>
                </c:pt>
                <c:pt idx="1437">
                  <c:v>10.7956</c:v>
                </c:pt>
                <c:pt idx="1438">
                  <c:v>10.805600000000053</c:v>
                </c:pt>
                <c:pt idx="1439">
                  <c:v>10.817300000000001</c:v>
                </c:pt>
                <c:pt idx="1440">
                  <c:v>10.828100000000001</c:v>
                </c:pt>
                <c:pt idx="1441">
                  <c:v>10.837300000000001</c:v>
                </c:pt>
                <c:pt idx="1442">
                  <c:v>10.8498</c:v>
                </c:pt>
                <c:pt idx="1443">
                  <c:v>10.863100000000006</c:v>
                </c:pt>
                <c:pt idx="1444">
                  <c:v>10.873900000000004</c:v>
                </c:pt>
                <c:pt idx="1445">
                  <c:v>10.8847</c:v>
                </c:pt>
                <c:pt idx="1446">
                  <c:v>10.895600000000051</c:v>
                </c:pt>
                <c:pt idx="1447">
                  <c:v>10.9072</c:v>
                </c:pt>
                <c:pt idx="1448">
                  <c:v>10.917200000000001</c:v>
                </c:pt>
                <c:pt idx="1449">
                  <c:v>10.928100000000001</c:v>
                </c:pt>
                <c:pt idx="1450">
                  <c:v>10.9405</c:v>
                </c:pt>
                <c:pt idx="1451">
                  <c:v>10.953000000000022</c:v>
                </c:pt>
                <c:pt idx="1452">
                  <c:v>10.963900000000002</c:v>
                </c:pt>
                <c:pt idx="1453">
                  <c:v>10.975500000000055</c:v>
                </c:pt>
                <c:pt idx="1454">
                  <c:v>10.985500000000052</c:v>
                </c:pt>
                <c:pt idx="1455">
                  <c:v>10.997200000000001</c:v>
                </c:pt>
                <c:pt idx="1456">
                  <c:v>11.008000000000001</c:v>
                </c:pt>
                <c:pt idx="1457">
                  <c:v>11.018800000000001</c:v>
                </c:pt>
                <c:pt idx="1458">
                  <c:v>11.0305</c:v>
                </c:pt>
                <c:pt idx="1459">
                  <c:v>11.041299999999998</c:v>
                </c:pt>
                <c:pt idx="1460">
                  <c:v>11.050500000000024</c:v>
                </c:pt>
                <c:pt idx="1461">
                  <c:v>11.063000000000002</c:v>
                </c:pt>
                <c:pt idx="1462">
                  <c:v>11.072100000000002</c:v>
                </c:pt>
                <c:pt idx="1463">
                  <c:v>11.0838</c:v>
                </c:pt>
                <c:pt idx="1464">
                  <c:v>11.096300000000001</c:v>
                </c:pt>
                <c:pt idx="1465">
                  <c:v>11.107100000000001</c:v>
                </c:pt>
                <c:pt idx="1466">
                  <c:v>11.118799999999998</c:v>
                </c:pt>
                <c:pt idx="1467">
                  <c:v>11.1304</c:v>
                </c:pt>
                <c:pt idx="1468">
                  <c:v>11.1404</c:v>
                </c:pt>
                <c:pt idx="1469">
                  <c:v>11.150400000000024</c:v>
                </c:pt>
                <c:pt idx="1470">
                  <c:v>11.1571</c:v>
                </c:pt>
                <c:pt idx="1471">
                  <c:v>11.169600000000004</c:v>
                </c:pt>
                <c:pt idx="1472">
                  <c:v>11.178700000000001</c:v>
                </c:pt>
                <c:pt idx="1473">
                  <c:v>11.1904</c:v>
                </c:pt>
                <c:pt idx="1474">
                  <c:v>11.202</c:v>
                </c:pt>
                <c:pt idx="1475">
                  <c:v>11.212900000000001</c:v>
                </c:pt>
                <c:pt idx="1476">
                  <c:v>11.223700000000001</c:v>
                </c:pt>
                <c:pt idx="1477">
                  <c:v>11.233700000000001</c:v>
                </c:pt>
                <c:pt idx="1478">
                  <c:v>11.246999999999998</c:v>
                </c:pt>
                <c:pt idx="1479">
                  <c:v>11.2562</c:v>
                </c:pt>
                <c:pt idx="1480">
                  <c:v>11.267800000000001</c:v>
                </c:pt>
                <c:pt idx="1481">
                  <c:v>11.282</c:v>
                </c:pt>
                <c:pt idx="1482">
                  <c:v>11.292</c:v>
                </c:pt>
                <c:pt idx="1483">
                  <c:v>11.304500000000004</c:v>
                </c:pt>
                <c:pt idx="1484">
                  <c:v>11.317</c:v>
                </c:pt>
                <c:pt idx="1485">
                  <c:v>11.327</c:v>
                </c:pt>
                <c:pt idx="1486">
                  <c:v>11.339500000000006</c:v>
                </c:pt>
                <c:pt idx="1487">
                  <c:v>11.351100000000002</c:v>
                </c:pt>
                <c:pt idx="1488">
                  <c:v>11.362000000000053</c:v>
                </c:pt>
                <c:pt idx="1489">
                  <c:v>11.374400000000024</c:v>
                </c:pt>
                <c:pt idx="1490">
                  <c:v>11.385300000000004</c:v>
                </c:pt>
                <c:pt idx="1491">
                  <c:v>11.3969</c:v>
                </c:pt>
                <c:pt idx="1492">
                  <c:v>11.4069</c:v>
                </c:pt>
                <c:pt idx="1493">
                  <c:v>11.419400000000024</c:v>
                </c:pt>
                <c:pt idx="1494">
                  <c:v>11.431100000000001</c:v>
                </c:pt>
                <c:pt idx="1495">
                  <c:v>11.441899999999999</c:v>
                </c:pt>
                <c:pt idx="1496">
                  <c:v>11.453600000000026</c:v>
                </c:pt>
                <c:pt idx="1497">
                  <c:v>11.466900000000004</c:v>
                </c:pt>
                <c:pt idx="1498">
                  <c:v>11.476900000000002</c:v>
                </c:pt>
                <c:pt idx="1499">
                  <c:v>11.4877</c:v>
                </c:pt>
                <c:pt idx="1500">
                  <c:v>11.499400000000024</c:v>
                </c:pt>
                <c:pt idx="1501">
                  <c:v>11.511000000000001</c:v>
                </c:pt>
                <c:pt idx="1502">
                  <c:v>11.5227</c:v>
                </c:pt>
                <c:pt idx="1503">
                  <c:v>11.534299999999998</c:v>
                </c:pt>
                <c:pt idx="1504">
                  <c:v>11.546800000000001</c:v>
                </c:pt>
                <c:pt idx="1505">
                  <c:v>11.556800000000004</c:v>
                </c:pt>
                <c:pt idx="1506">
                  <c:v>11.5685</c:v>
                </c:pt>
                <c:pt idx="1507">
                  <c:v>11.574300000000001</c:v>
                </c:pt>
                <c:pt idx="1508">
                  <c:v>11.581800000000001</c:v>
                </c:pt>
                <c:pt idx="1509">
                  <c:v>11.5868</c:v>
                </c:pt>
                <c:pt idx="1510">
                  <c:v>11.593500000000002</c:v>
                </c:pt>
                <c:pt idx="1511">
                  <c:v>11.600100000000001</c:v>
                </c:pt>
                <c:pt idx="1512">
                  <c:v>11.608500000000001</c:v>
                </c:pt>
                <c:pt idx="1513">
                  <c:v>11.618500000000001</c:v>
                </c:pt>
                <c:pt idx="1514">
                  <c:v>11.627600000000001</c:v>
                </c:pt>
                <c:pt idx="1515">
                  <c:v>11.639299999999999</c:v>
                </c:pt>
                <c:pt idx="1516">
                  <c:v>11.646800000000001</c:v>
                </c:pt>
                <c:pt idx="1517">
                  <c:v>11.6593</c:v>
                </c:pt>
                <c:pt idx="1518">
                  <c:v>11.6701</c:v>
                </c:pt>
                <c:pt idx="1519">
                  <c:v>11.680100000000001</c:v>
                </c:pt>
                <c:pt idx="1520">
                  <c:v>11.6934</c:v>
                </c:pt>
                <c:pt idx="1521">
                  <c:v>11.7051</c:v>
                </c:pt>
                <c:pt idx="1522">
                  <c:v>11.716700000000001</c:v>
                </c:pt>
                <c:pt idx="1523">
                  <c:v>11.728400000000001</c:v>
                </c:pt>
                <c:pt idx="1524">
                  <c:v>11.740899999999998</c:v>
                </c:pt>
                <c:pt idx="1525">
                  <c:v>11.753400000000006</c:v>
                </c:pt>
                <c:pt idx="1526">
                  <c:v>11.763400000000004</c:v>
                </c:pt>
                <c:pt idx="1527">
                  <c:v>11.7759</c:v>
                </c:pt>
                <c:pt idx="1528">
                  <c:v>11.788399999999999</c:v>
                </c:pt>
                <c:pt idx="1529">
                  <c:v>11.8009</c:v>
                </c:pt>
                <c:pt idx="1530">
                  <c:v>11.812500000000052</c:v>
                </c:pt>
                <c:pt idx="1531">
                  <c:v>11.826700000000002</c:v>
                </c:pt>
                <c:pt idx="1532">
                  <c:v>11.838299999999998</c:v>
                </c:pt>
                <c:pt idx="1533">
                  <c:v>11.8492</c:v>
                </c:pt>
                <c:pt idx="1534">
                  <c:v>11.8583</c:v>
                </c:pt>
                <c:pt idx="1535">
                  <c:v>11.870000000000006</c:v>
                </c:pt>
                <c:pt idx="1536">
                  <c:v>11.880800000000002</c:v>
                </c:pt>
                <c:pt idx="1537">
                  <c:v>11.8941</c:v>
                </c:pt>
                <c:pt idx="1538">
                  <c:v>11.9033</c:v>
                </c:pt>
                <c:pt idx="1539">
                  <c:v>11.9199</c:v>
                </c:pt>
                <c:pt idx="1540">
                  <c:v>11.9299</c:v>
                </c:pt>
                <c:pt idx="1541">
                  <c:v>11.9458</c:v>
                </c:pt>
                <c:pt idx="1542">
                  <c:v>11.956600000000051</c:v>
                </c:pt>
                <c:pt idx="1543">
                  <c:v>11.969900000000004</c:v>
                </c:pt>
                <c:pt idx="1544">
                  <c:v>11.982400000000053</c:v>
                </c:pt>
                <c:pt idx="1545">
                  <c:v>11.994900000000001</c:v>
                </c:pt>
                <c:pt idx="1546">
                  <c:v>12.006600000000002</c:v>
                </c:pt>
                <c:pt idx="1547">
                  <c:v>12.0207</c:v>
                </c:pt>
                <c:pt idx="1548">
                  <c:v>12.031500000000001</c:v>
                </c:pt>
                <c:pt idx="1549">
                  <c:v>12.042400000000002</c:v>
                </c:pt>
                <c:pt idx="1550">
                  <c:v>12.0549</c:v>
                </c:pt>
                <c:pt idx="1551">
                  <c:v>12.066500000000024</c:v>
                </c:pt>
                <c:pt idx="1552">
                  <c:v>12.079000000000002</c:v>
                </c:pt>
                <c:pt idx="1553">
                  <c:v>12.0898</c:v>
                </c:pt>
                <c:pt idx="1554">
                  <c:v>12.1015</c:v>
                </c:pt>
                <c:pt idx="1555">
                  <c:v>12.111500000000001</c:v>
                </c:pt>
                <c:pt idx="1556">
                  <c:v>12.1265</c:v>
                </c:pt>
                <c:pt idx="1557">
                  <c:v>12.1365</c:v>
                </c:pt>
                <c:pt idx="1558">
                  <c:v>12.148099999999999</c:v>
                </c:pt>
                <c:pt idx="1559">
                  <c:v>12.1631</c:v>
                </c:pt>
                <c:pt idx="1560">
                  <c:v>12.1731</c:v>
                </c:pt>
                <c:pt idx="1561">
                  <c:v>12.1831</c:v>
                </c:pt>
                <c:pt idx="1562">
                  <c:v>12.196400000000002</c:v>
                </c:pt>
                <c:pt idx="1563">
                  <c:v>12.207299999999998</c:v>
                </c:pt>
                <c:pt idx="1564">
                  <c:v>12.218099999999998</c:v>
                </c:pt>
                <c:pt idx="1565">
                  <c:v>12.229800000000001</c:v>
                </c:pt>
                <c:pt idx="1566">
                  <c:v>12.243899999999998</c:v>
                </c:pt>
                <c:pt idx="1567">
                  <c:v>12.256400000000006</c:v>
                </c:pt>
                <c:pt idx="1568">
                  <c:v>12.267200000000001</c:v>
                </c:pt>
                <c:pt idx="1569">
                  <c:v>12.276400000000002</c:v>
                </c:pt>
                <c:pt idx="1570">
                  <c:v>12.2897</c:v>
                </c:pt>
                <c:pt idx="1571">
                  <c:v>12.301400000000006</c:v>
                </c:pt>
                <c:pt idx="1572">
                  <c:v>12.3139</c:v>
                </c:pt>
                <c:pt idx="1573">
                  <c:v>12.325500000000051</c:v>
                </c:pt>
                <c:pt idx="1574">
                  <c:v>12.336400000000006</c:v>
                </c:pt>
                <c:pt idx="1575">
                  <c:v>12.3497</c:v>
                </c:pt>
                <c:pt idx="1576">
                  <c:v>12.360500000000052</c:v>
                </c:pt>
                <c:pt idx="1577">
                  <c:v>12.369700000000051</c:v>
                </c:pt>
                <c:pt idx="1578">
                  <c:v>12.383000000000004</c:v>
                </c:pt>
                <c:pt idx="1579">
                  <c:v>12.393000000000002</c:v>
                </c:pt>
                <c:pt idx="1580">
                  <c:v>12.4063</c:v>
                </c:pt>
                <c:pt idx="1581">
                  <c:v>12.4171</c:v>
                </c:pt>
                <c:pt idx="1582">
                  <c:v>12.428000000000001</c:v>
                </c:pt>
                <c:pt idx="1583">
                  <c:v>12.4396</c:v>
                </c:pt>
                <c:pt idx="1584">
                  <c:v>12.4496</c:v>
                </c:pt>
                <c:pt idx="1585">
                  <c:v>12.462100000000024</c:v>
                </c:pt>
                <c:pt idx="1586">
                  <c:v>12.472900000000006</c:v>
                </c:pt>
                <c:pt idx="1587">
                  <c:v>12.4846</c:v>
                </c:pt>
                <c:pt idx="1588">
                  <c:v>12.495400000000052</c:v>
                </c:pt>
                <c:pt idx="1589">
                  <c:v>12.507900000000001</c:v>
                </c:pt>
                <c:pt idx="1590">
                  <c:v>12.5162</c:v>
                </c:pt>
                <c:pt idx="1591">
                  <c:v>12.5296</c:v>
                </c:pt>
                <c:pt idx="1592">
                  <c:v>12.5396</c:v>
                </c:pt>
                <c:pt idx="1593">
                  <c:v>12.5496</c:v>
                </c:pt>
                <c:pt idx="1594">
                  <c:v>12.5587</c:v>
                </c:pt>
                <c:pt idx="1595">
                  <c:v>12.5687</c:v>
                </c:pt>
                <c:pt idx="1596">
                  <c:v>12.5787</c:v>
                </c:pt>
                <c:pt idx="1597">
                  <c:v>12.589500000000006</c:v>
                </c:pt>
                <c:pt idx="1598">
                  <c:v>12.6004</c:v>
                </c:pt>
                <c:pt idx="1599">
                  <c:v>12.612</c:v>
                </c:pt>
                <c:pt idx="1600">
                  <c:v>12.624500000000001</c:v>
                </c:pt>
                <c:pt idx="1601">
                  <c:v>12.634500000000001</c:v>
                </c:pt>
                <c:pt idx="1602">
                  <c:v>12.646999999999998</c:v>
                </c:pt>
                <c:pt idx="1603">
                  <c:v>12.6587</c:v>
                </c:pt>
                <c:pt idx="1604">
                  <c:v>12.671200000000001</c:v>
                </c:pt>
                <c:pt idx="1605">
                  <c:v>12.6828</c:v>
                </c:pt>
                <c:pt idx="1606">
                  <c:v>12.6936</c:v>
                </c:pt>
                <c:pt idx="1607">
                  <c:v>12.7028</c:v>
                </c:pt>
                <c:pt idx="1608">
                  <c:v>12.716100000000001</c:v>
                </c:pt>
                <c:pt idx="1609">
                  <c:v>12.728599999999998</c:v>
                </c:pt>
                <c:pt idx="1610">
                  <c:v>12.740299999999998</c:v>
                </c:pt>
                <c:pt idx="1611">
                  <c:v>12.750300000000001</c:v>
                </c:pt>
                <c:pt idx="1612">
                  <c:v>12.7561</c:v>
                </c:pt>
                <c:pt idx="1613">
                  <c:v>12.7736</c:v>
                </c:pt>
                <c:pt idx="1614">
                  <c:v>12.785300000000001</c:v>
                </c:pt>
                <c:pt idx="1615">
                  <c:v>12.796100000000001</c:v>
                </c:pt>
                <c:pt idx="1616">
                  <c:v>12.807700000000002</c:v>
                </c:pt>
                <c:pt idx="1617">
                  <c:v>12.819400000000051</c:v>
                </c:pt>
                <c:pt idx="1618">
                  <c:v>12.8302</c:v>
                </c:pt>
                <c:pt idx="1619">
                  <c:v>12.842700000000002</c:v>
                </c:pt>
                <c:pt idx="1620">
                  <c:v>12.853500000000059</c:v>
                </c:pt>
                <c:pt idx="1621">
                  <c:v>12.862700000000055</c:v>
                </c:pt>
                <c:pt idx="1622">
                  <c:v>12.876000000000024</c:v>
                </c:pt>
                <c:pt idx="1623">
                  <c:v>12.887700000000002</c:v>
                </c:pt>
                <c:pt idx="1624">
                  <c:v>12.901</c:v>
                </c:pt>
                <c:pt idx="1625">
                  <c:v>12.911</c:v>
                </c:pt>
                <c:pt idx="1626">
                  <c:v>12.921800000000001</c:v>
                </c:pt>
                <c:pt idx="1627">
                  <c:v>12.934299999999999</c:v>
                </c:pt>
                <c:pt idx="1628">
                  <c:v>12.946</c:v>
                </c:pt>
                <c:pt idx="1629">
                  <c:v>12.956000000000024</c:v>
                </c:pt>
                <c:pt idx="1630">
                  <c:v>12.967600000000004</c:v>
                </c:pt>
                <c:pt idx="1631">
                  <c:v>12.981</c:v>
                </c:pt>
                <c:pt idx="1632">
                  <c:v>12.991</c:v>
                </c:pt>
                <c:pt idx="1633">
                  <c:v>13.002600000000006</c:v>
                </c:pt>
                <c:pt idx="1634">
                  <c:v>13.0151</c:v>
                </c:pt>
                <c:pt idx="1635">
                  <c:v>13.0259</c:v>
                </c:pt>
                <c:pt idx="1636">
                  <c:v>13.037600000000001</c:v>
                </c:pt>
                <c:pt idx="1637">
                  <c:v>13.049300000000001</c:v>
                </c:pt>
                <c:pt idx="1638">
                  <c:v>13.0617</c:v>
                </c:pt>
                <c:pt idx="1639">
                  <c:v>13.0717</c:v>
                </c:pt>
                <c:pt idx="1640">
                  <c:v>13.083400000000006</c:v>
                </c:pt>
                <c:pt idx="1641">
                  <c:v>13.094200000000001</c:v>
                </c:pt>
                <c:pt idx="1642">
                  <c:v>13.1059</c:v>
                </c:pt>
                <c:pt idx="1643">
                  <c:v>13.1159</c:v>
                </c:pt>
                <c:pt idx="1644">
                  <c:v>13.128399999999999</c:v>
                </c:pt>
                <c:pt idx="1645">
                  <c:v>13.139200000000001</c:v>
                </c:pt>
                <c:pt idx="1646">
                  <c:v>13.1509</c:v>
                </c:pt>
                <c:pt idx="1647">
                  <c:v>13.1617</c:v>
                </c:pt>
                <c:pt idx="1648">
                  <c:v>13.172500000000024</c:v>
                </c:pt>
                <c:pt idx="1649">
                  <c:v>13.182500000000006</c:v>
                </c:pt>
                <c:pt idx="1650">
                  <c:v>13.194199999999999</c:v>
                </c:pt>
                <c:pt idx="1651">
                  <c:v>13.2058</c:v>
                </c:pt>
                <c:pt idx="1652">
                  <c:v>13.219200000000001</c:v>
                </c:pt>
                <c:pt idx="1653">
                  <c:v>13.229100000000001</c:v>
                </c:pt>
                <c:pt idx="1654">
                  <c:v>13.239100000000001</c:v>
                </c:pt>
                <c:pt idx="1655">
                  <c:v>13.249099999999999</c:v>
                </c:pt>
                <c:pt idx="1656">
                  <c:v>13.2591</c:v>
                </c:pt>
                <c:pt idx="1657">
                  <c:v>13.2691</c:v>
                </c:pt>
                <c:pt idx="1658">
                  <c:v>13.2791</c:v>
                </c:pt>
                <c:pt idx="1659">
                  <c:v>13.288299999999998</c:v>
                </c:pt>
                <c:pt idx="1660">
                  <c:v>13.300800000000002</c:v>
                </c:pt>
                <c:pt idx="1661">
                  <c:v>13.3108</c:v>
                </c:pt>
                <c:pt idx="1662">
                  <c:v>13.322400000000052</c:v>
                </c:pt>
                <c:pt idx="1663">
                  <c:v>13.334100000000001</c:v>
                </c:pt>
                <c:pt idx="1664">
                  <c:v>13.345700000000004</c:v>
                </c:pt>
                <c:pt idx="1665">
                  <c:v>13.356600000000055</c:v>
                </c:pt>
                <c:pt idx="1666">
                  <c:v>13.369100000000024</c:v>
                </c:pt>
                <c:pt idx="1667">
                  <c:v>13.379100000000006</c:v>
                </c:pt>
                <c:pt idx="1668">
                  <c:v>13.392400000000059</c:v>
                </c:pt>
                <c:pt idx="1669">
                  <c:v>13.402400000000052</c:v>
                </c:pt>
                <c:pt idx="1670">
                  <c:v>13.414</c:v>
                </c:pt>
                <c:pt idx="1671">
                  <c:v>13.424900000000001</c:v>
                </c:pt>
                <c:pt idx="1672">
                  <c:v>13.435700000000002</c:v>
                </c:pt>
                <c:pt idx="1673">
                  <c:v>13.447299999999998</c:v>
                </c:pt>
                <c:pt idx="1674">
                  <c:v>13.459000000000024</c:v>
                </c:pt>
                <c:pt idx="1675">
                  <c:v>13.471500000000002</c:v>
                </c:pt>
                <c:pt idx="1676">
                  <c:v>13.484</c:v>
                </c:pt>
                <c:pt idx="1677">
                  <c:v>13.495700000000006</c:v>
                </c:pt>
                <c:pt idx="1678">
                  <c:v>13.505600000000006</c:v>
                </c:pt>
                <c:pt idx="1679">
                  <c:v>13.519</c:v>
                </c:pt>
                <c:pt idx="1680">
                  <c:v>13.528099999999998</c:v>
                </c:pt>
                <c:pt idx="1681">
                  <c:v>13.5406</c:v>
                </c:pt>
                <c:pt idx="1682">
                  <c:v>13.553100000000002</c:v>
                </c:pt>
                <c:pt idx="1683">
                  <c:v>13.5623</c:v>
                </c:pt>
                <c:pt idx="1684">
                  <c:v>13.5739</c:v>
                </c:pt>
                <c:pt idx="1685">
                  <c:v>13.585600000000024</c:v>
                </c:pt>
                <c:pt idx="1686">
                  <c:v>13.598100000000001</c:v>
                </c:pt>
                <c:pt idx="1687">
                  <c:v>13.608099999999999</c:v>
                </c:pt>
                <c:pt idx="1688">
                  <c:v>13.6214</c:v>
                </c:pt>
                <c:pt idx="1689">
                  <c:v>13.633100000000001</c:v>
                </c:pt>
                <c:pt idx="1690">
                  <c:v>13.644699999999998</c:v>
                </c:pt>
                <c:pt idx="1691">
                  <c:v>13.658900000000001</c:v>
                </c:pt>
                <c:pt idx="1692">
                  <c:v>13.668900000000001</c:v>
                </c:pt>
                <c:pt idx="1693">
                  <c:v>13.6822</c:v>
                </c:pt>
                <c:pt idx="1694">
                  <c:v>13.6922</c:v>
                </c:pt>
                <c:pt idx="1695">
                  <c:v>13.704700000000001</c:v>
                </c:pt>
                <c:pt idx="1696">
                  <c:v>13.713900000000001</c:v>
                </c:pt>
                <c:pt idx="1697">
                  <c:v>13.726299999999998</c:v>
                </c:pt>
                <c:pt idx="1698">
                  <c:v>13.7355</c:v>
                </c:pt>
                <c:pt idx="1699">
                  <c:v>13.746299999999998</c:v>
                </c:pt>
                <c:pt idx="1700">
                  <c:v>13.758000000000001</c:v>
                </c:pt>
                <c:pt idx="1701">
                  <c:v>13.768000000000001</c:v>
                </c:pt>
                <c:pt idx="1702">
                  <c:v>13.7796</c:v>
                </c:pt>
                <c:pt idx="1703">
                  <c:v>13.7905</c:v>
                </c:pt>
                <c:pt idx="1704">
                  <c:v>13.801300000000001</c:v>
                </c:pt>
                <c:pt idx="1705">
                  <c:v>13.813000000000002</c:v>
                </c:pt>
                <c:pt idx="1706">
                  <c:v>13.822100000000002</c:v>
                </c:pt>
                <c:pt idx="1707">
                  <c:v>13.8371</c:v>
                </c:pt>
                <c:pt idx="1708">
                  <c:v>13.847900000000001</c:v>
                </c:pt>
                <c:pt idx="1709">
                  <c:v>13.855400000000078</c:v>
                </c:pt>
                <c:pt idx="1710">
                  <c:v>13.8688</c:v>
                </c:pt>
                <c:pt idx="1711">
                  <c:v>13.880400000000026</c:v>
                </c:pt>
                <c:pt idx="1712">
                  <c:v>13.890400000000026</c:v>
                </c:pt>
                <c:pt idx="1713">
                  <c:v>13.902100000000004</c:v>
                </c:pt>
                <c:pt idx="1714">
                  <c:v>13.912100000000002</c:v>
                </c:pt>
                <c:pt idx="1715">
                  <c:v>13.9221</c:v>
                </c:pt>
                <c:pt idx="1716">
                  <c:v>13.9337</c:v>
                </c:pt>
                <c:pt idx="1717">
                  <c:v>13.945400000000006</c:v>
                </c:pt>
                <c:pt idx="1718">
                  <c:v>13.955400000000074</c:v>
                </c:pt>
                <c:pt idx="1719">
                  <c:v>13.964500000000006</c:v>
                </c:pt>
                <c:pt idx="1720">
                  <c:v>13.975400000000061</c:v>
                </c:pt>
                <c:pt idx="1721">
                  <c:v>13.984500000000002</c:v>
                </c:pt>
                <c:pt idx="1722">
                  <c:v>13.9953</c:v>
                </c:pt>
                <c:pt idx="1723">
                  <c:v>14.007</c:v>
                </c:pt>
                <c:pt idx="1724">
                  <c:v>14.018700000000001</c:v>
                </c:pt>
                <c:pt idx="1725">
                  <c:v>14.028700000000001</c:v>
                </c:pt>
                <c:pt idx="1726">
                  <c:v>14.035300000000001</c:v>
                </c:pt>
                <c:pt idx="1727">
                  <c:v>14.052800000000024</c:v>
                </c:pt>
                <c:pt idx="1728">
                  <c:v>14.062000000000006</c:v>
                </c:pt>
                <c:pt idx="1729">
                  <c:v>14.0753</c:v>
                </c:pt>
                <c:pt idx="1730">
                  <c:v>14.0861</c:v>
                </c:pt>
                <c:pt idx="1731">
                  <c:v>14.098600000000001</c:v>
                </c:pt>
                <c:pt idx="1732">
                  <c:v>14.108600000000001</c:v>
                </c:pt>
                <c:pt idx="1733">
                  <c:v>14.120299999999999</c:v>
                </c:pt>
                <c:pt idx="1734">
                  <c:v>14.133600000000001</c:v>
                </c:pt>
                <c:pt idx="1735">
                  <c:v>14.141899999999998</c:v>
                </c:pt>
                <c:pt idx="1736">
                  <c:v>14.154400000000004</c:v>
                </c:pt>
                <c:pt idx="1737">
                  <c:v>14.1652</c:v>
                </c:pt>
                <c:pt idx="1738">
                  <c:v>14.1769</c:v>
                </c:pt>
                <c:pt idx="1739">
                  <c:v>14.1877</c:v>
                </c:pt>
                <c:pt idx="1740">
                  <c:v>14.199400000000002</c:v>
                </c:pt>
                <c:pt idx="1741">
                  <c:v>14.211099999999998</c:v>
                </c:pt>
                <c:pt idx="1742">
                  <c:v>14.220999999999998</c:v>
                </c:pt>
                <c:pt idx="1743">
                  <c:v>14.232700000000001</c:v>
                </c:pt>
                <c:pt idx="1744">
                  <c:v>14.242700000000001</c:v>
                </c:pt>
                <c:pt idx="1745">
                  <c:v>14.2552</c:v>
                </c:pt>
                <c:pt idx="1746">
                  <c:v>14.2677</c:v>
                </c:pt>
                <c:pt idx="1747">
                  <c:v>14.279300000000001</c:v>
                </c:pt>
                <c:pt idx="1748">
                  <c:v>14.290199999999999</c:v>
                </c:pt>
                <c:pt idx="1749">
                  <c:v>14.3002</c:v>
                </c:pt>
                <c:pt idx="1750">
                  <c:v>14.312700000000024</c:v>
                </c:pt>
                <c:pt idx="1751">
                  <c:v>14.3218</c:v>
                </c:pt>
                <c:pt idx="1752">
                  <c:v>14.335100000000002</c:v>
                </c:pt>
                <c:pt idx="1753">
                  <c:v>14.346</c:v>
                </c:pt>
                <c:pt idx="1754">
                  <c:v>14.355100000000053</c:v>
                </c:pt>
                <c:pt idx="1755">
                  <c:v>14.368500000000004</c:v>
                </c:pt>
                <c:pt idx="1756">
                  <c:v>14.378400000000006</c:v>
                </c:pt>
                <c:pt idx="1757">
                  <c:v>14.3893</c:v>
                </c:pt>
                <c:pt idx="1758">
                  <c:v>14.4001</c:v>
                </c:pt>
                <c:pt idx="1759">
                  <c:v>14.411800000000001</c:v>
                </c:pt>
                <c:pt idx="1760">
                  <c:v>14.423400000000004</c:v>
                </c:pt>
                <c:pt idx="1761">
                  <c:v>14.432600000000004</c:v>
                </c:pt>
                <c:pt idx="1762">
                  <c:v>14.444199999999999</c:v>
                </c:pt>
                <c:pt idx="1763">
                  <c:v>14.4542</c:v>
                </c:pt>
                <c:pt idx="1764">
                  <c:v>14.4617</c:v>
                </c:pt>
                <c:pt idx="1765">
                  <c:v>14.476700000000006</c:v>
                </c:pt>
                <c:pt idx="1766">
                  <c:v>14.486700000000004</c:v>
                </c:pt>
                <c:pt idx="1767">
                  <c:v>14.4984</c:v>
                </c:pt>
                <c:pt idx="1768">
                  <c:v>14.5092</c:v>
                </c:pt>
                <c:pt idx="1769">
                  <c:v>14.520900000000001</c:v>
                </c:pt>
                <c:pt idx="1770">
                  <c:v>14.531700000000001</c:v>
                </c:pt>
                <c:pt idx="1771">
                  <c:v>14.543299999999999</c:v>
                </c:pt>
                <c:pt idx="1772">
                  <c:v>14.5533</c:v>
                </c:pt>
                <c:pt idx="1773">
                  <c:v>14.5642</c:v>
                </c:pt>
                <c:pt idx="1774">
                  <c:v>14.575000000000006</c:v>
                </c:pt>
                <c:pt idx="1775">
                  <c:v>14.588299999999998</c:v>
                </c:pt>
                <c:pt idx="1776">
                  <c:v>14.5975</c:v>
                </c:pt>
                <c:pt idx="1777">
                  <c:v>14.608299999999998</c:v>
                </c:pt>
                <c:pt idx="1778">
                  <c:v>14.62</c:v>
                </c:pt>
                <c:pt idx="1779">
                  <c:v>14.629999999999999</c:v>
                </c:pt>
                <c:pt idx="1780">
                  <c:v>14.639999999999999</c:v>
                </c:pt>
                <c:pt idx="1781">
                  <c:v>14.648299999999999</c:v>
                </c:pt>
                <c:pt idx="1782">
                  <c:v>14.658300000000001</c:v>
                </c:pt>
                <c:pt idx="1783">
                  <c:v>14.667400000000002</c:v>
                </c:pt>
                <c:pt idx="1784">
                  <c:v>14.678299999999998</c:v>
                </c:pt>
                <c:pt idx="1785">
                  <c:v>14.6899</c:v>
                </c:pt>
                <c:pt idx="1786">
                  <c:v>14.6999</c:v>
                </c:pt>
                <c:pt idx="1787">
                  <c:v>14.711600000000001</c:v>
                </c:pt>
                <c:pt idx="1788">
                  <c:v>14.7224</c:v>
                </c:pt>
                <c:pt idx="1789">
                  <c:v>14.734899999999998</c:v>
                </c:pt>
                <c:pt idx="1790">
                  <c:v>14.745700000000001</c:v>
                </c:pt>
                <c:pt idx="1791">
                  <c:v>14.754900000000001</c:v>
                </c:pt>
                <c:pt idx="1792">
                  <c:v>14.766500000000002</c:v>
                </c:pt>
                <c:pt idx="1793">
                  <c:v>14.778199999999998</c:v>
                </c:pt>
                <c:pt idx="1794">
                  <c:v>14.789</c:v>
                </c:pt>
                <c:pt idx="1795">
                  <c:v>14.799900000000001</c:v>
                </c:pt>
                <c:pt idx="1796">
                  <c:v>14.811500000000002</c:v>
                </c:pt>
                <c:pt idx="1797">
                  <c:v>14.8232</c:v>
                </c:pt>
                <c:pt idx="1798">
                  <c:v>14.8332</c:v>
                </c:pt>
                <c:pt idx="1799">
                  <c:v>14.844800000000001</c:v>
                </c:pt>
                <c:pt idx="1800">
                  <c:v>14.855700000000065</c:v>
                </c:pt>
                <c:pt idx="1801">
                  <c:v>14.866500000000055</c:v>
                </c:pt>
                <c:pt idx="1802">
                  <c:v>14.8781</c:v>
                </c:pt>
                <c:pt idx="1803">
                  <c:v>14.8881</c:v>
                </c:pt>
                <c:pt idx="1804">
                  <c:v>14.9015</c:v>
                </c:pt>
                <c:pt idx="1805">
                  <c:v>14.9123</c:v>
                </c:pt>
                <c:pt idx="1806">
                  <c:v>14.9215</c:v>
                </c:pt>
                <c:pt idx="1807">
                  <c:v>14.9331</c:v>
                </c:pt>
                <c:pt idx="1808">
                  <c:v>14.944800000000001</c:v>
                </c:pt>
                <c:pt idx="1809">
                  <c:v>14.956400000000059</c:v>
                </c:pt>
                <c:pt idx="1810">
                  <c:v>14.966400000000053</c:v>
                </c:pt>
                <c:pt idx="1811">
                  <c:v>14.9772</c:v>
                </c:pt>
                <c:pt idx="1812">
                  <c:v>14.988100000000001</c:v>
                </c:pt>
                <c:pt idx="1813">
                  <c:v>14.999700000000002</c:v>
                </c:pt>
                <c:pt idx="1814">
                  <c:v>15.008100000000001</c:v>
                </c:pt>
                <c:pt idx="1815">
                  <c:v>15.0214</c:v>
                </c:pt>
                <c:pt idx="1816">
                  <c:v>15.0314</c:v>
                </c:pt>
                <c:pt idx="1817">
                  <c:v>15.041399999999999</c:v>
                </c:pt>
                <c:pt idx="1818">
                  <c:v>15.053900000000002</c:v>
                </c:pt>
                <c:pt idx="1819">
                  <c:v>15.065500000000053</c:v>
                </c:pt>
                <c:pt idx="1820">
                  <c:v>15.0747</c:v>
                </c:pt>
                <c:pt idx="1821">
                  <c:v>15.087200000000001</c:v>
                </c:pt>
                <c:pt idx="1822">
                  <c:v>15.098000000000001</c:v>
                </c:pt>
                <c:pt idx="1823">
                  <c:v>15.1105</c:v>
                </c:pt>
                <c:pt idx="1824">
                  <c:v>15.1197</c:v>
                </c:pt>
                <c:pt idx="1825">
                  <c:v>15.131299999999998</c:v>
                </c:pt>
                <c:pt idx="1826">
                  <c:v>15.139700000000001</c:v>
                </c:pt>
                <c:pt idx="1827">
                  <c:v>15.151300000000001</c:v>
                </c:pt>
                <c:pt idx="1828">
                  <c:v>15.1638</c:v>
                </c:pt>
                <c:pt idx="1829">
                  <c:v>15.1738</c:v>
                </c:pt>
                <c:pt idx="1830">
                  <c:v>15.186300000000001</c:v>
                </c:pt>
                <c:pt idx="1831">
                  <c:v>15.197100000000001</c:v>
                </c:pt>
                <c:pt idx="1832">
                  <c:v>15.207899999999999</c:v>
                </c:pt>
                <c:pt idx="1833">
                  <c:v>15.217099999999999</c:v>
                </c:pt>
                <c:pt idx="1834">
                  <c:v>15.227899999999998</c:v>
                </c:pt>
                <c:pt idx="1835">
                  <c:v>15.240399999999999</c:v>
                </c:pt>
                <c:pt idx="1836">
                  <c:v>15.250400000000004</c:v>
                </c:pt>
                <c:pt idx="1837">
                  <c:v>15.261200000000001</c:v>
                </c:pt>
                <c:pt idx="1838">
                  <c:v>15.271199999999999</c:v>
                </c:pt>
                <c:pt idx="1839">
                  <c:v>15.281199999999998</c:v>
                </c:pt>
                <c:pt idx="1840">
                  <c:v>15.292900000000001</c:v>
                </c:pt>
                <c:pt idx="1841">
                  <c:v>15.304600000000002</c:v>
                </c:pt>
                <c:pt idx="1842">
                  <c:v>15.311200000000001</c:v>
                </c:pt>
                <c:pt idx="1843">
                  <c:v>15.321200000000001</c:v>
                </c:pt>
                <c:pt idx="1844">
                  <c:v>15.331200000000001</c:v>
                </c:pt>
                <c:pt idx="1845">
                  <c:v>15.3429</c:v>
                </c:pt>
                <c:pt idx="1846">
                  <c:v>15.352900000000052</c:v>
                </c:pt>
                <c:pt idx="1847">
                  <c:v>15.363700000000026</c:v>
                </c:pt>
                <c:pt idx="1848">
                  <c:v>15.375300000000006</c:v>
                </c:pt>
                <c:pt idx="1849">
                  <c:v>15.386200000000002</c:v>
                </c:pt>
                <c:pt idx="1850">
                  <c:v>15.397</c:v>
                </c:pt>
                <c:pt idx="1851">
                  <c:v>15.4078</c:v>
                </c:pt>
                <c:pt idx="1852">
                  <c:v>15.4178</c:v>
                </c:pt>
                <c:pt idx="1853">
                  <c:v>15.430300000000001</c:v>
                </c:pt>
                <c:pt idx="1854">
                  <c:v>15.441099999999999</c:v>
                </c:pt>
                <c:pt idx="1855">
                  <c:v>15.452000000000051</c:v>
                </c:pt>
                <c:pt idx="1856">
                  <c:v>15.462800000000026</c:v>
                </c:pt>
                <c:pt idx="1857">
                  <c:v>15.472800000000024</c:v>
                </c:pt>
                <c:pt idx="1858">
                  <c:v>15.484400000000004</c:v>
                </c:pt>
                <c:pt idx="1859">
                  <c:v>15.4953</c:v>
                </c:pt>
                <c:pt idx="1860">
                  <c:v>15.5069</c:v>
                </c:pt>
                <c:pt idx="1861">
                  <c:v>15.517800000000001</c:v>
                </c:pt>
                <c:pt idx="1862">
                  <c:v>15.526900000000001</c:v>
                </c:pt>
                <c:pt idx="1863">
                  <c:v>15.537700000000001</c:v>
                </c:pt>
                <c:pt idx="1864">
                  <c:v>15.548599999999999</c:v>
                </c:pt>
                <c:pt idx="1865">
                  <c:v>15.5602</c:v>
                </c:pt>
                <c:pt idx="1866">
                  <c:v>15.5702</c:v>
                </c:pt>
                <c:pt idx="1867">
                  <c:v>15.581</c:v>
                </c:pt>
                <c:pt idx="1868">
                  <c:v>15.590200000000001</c:v>
                </c:pt>
                <c:pt idx="1869">
                  <c:v>15.6027</c:v>
                </c:pt>
                <c:pt idx="1870">
                  <c:v>15.611899999999999</c:v>
                </c:pt>
                <c:pt idx="1871">
                  <c:v>15.6235</c:v>
                </c:pt>
                <c:pt idx="1872">
                  <c:v>15.634299999999998</c:v>
                </c:pt>
                <c:pt idx="1873">
                  <c:v>15.645200000000001</c:v>
                </c:pt>
                <c:pt idx="1874">
                  <c:v>15.654300000000001</c:v>
                </c:pt>
                <c:pt idx="1875">
                  <c:v>15.6668</c:v>
                </c:pt>
                <c:pt idx="1876">
                  <c:v>15.6768</c:v>
                </c:pt>
                <c:pt idx="1877">
                  <c:v>15.6876</c:v>
                </c:pt>
                <c:pt idx="1878">
                  <c:v>15.700100000000001</c:v>
                </c:pt>
                <c:pt idx="1879">
                  <c:v>15.710999999999999</c:v>
                </c:pt>
                <c:pt idx="1880">
                  <c:v>15.720999999999998</c:v>
                </c:pt>
                <c:pt idx="1881">
                  <c:v>15.730999999999998</c:v>
                </c:pt>
                <c:pt idx="1882">
                  <c:v>15.740999999999998</c:v>
                </c:pt>
                <c:pt idx="1883">
                  <c:v>15.753400000000006</c:v>
                </c:pt>
                <c:pt idx="1884">
                  <c:v>15.764299999999999</c:v>
                </c:pt>
                <c:pt idx="1885">
                  <c:v>15.774299999999998</c:v>
                </c:pt>
                <c:pt idx="1886">
                  <c:v>15.7834</c:v>
                </c:pt>
                <c:pt idx="1887">
                  <c:v>15.794299999999998</c:v>
                </c:pt>
                <c:pt idx="1888">
                  <c:v>15.805900000000022</c:v>
                </c:pt>
                <c:pt idx="1889">
                  <c:v>15.815900000000006</c:v>
                </c:pt>
                <c:pt idx="1890">
                  <c:v>15.825900000000004</c:v>
                </c:pt>
                <c:pt idx="1891">
                  <c:v>15.8376</c:v>
                </c:pt>
                <c:pt idx="1892">
                  <c:v>15.8476</c:v>
                </c:pt>
                <c:pt idx="1893">
                  <c:v>15.860900000000004</c:v>
                </c:pt>
                <c:pt idx="1894">
                  <c:v>15.870000000000006</c:v>
                </c:pt>
                <c:pt idx="1895">
                  <c:v>15.8809</c:v>
                </c:pt>
                <c:pt idx="1896">
                  <c:v>15.8909</c:v>
                </c:pt>
                <c:pt idx="1897">
                  <c:v>15.9</c:v>
                </c:pt>
                <c:pt idx="1898">
                  <c:v>15.9117</c:v>
                </c:pt>
                <c:pt idx="1899">
                  <c:v>15.922500000000024</c:v>
                </c:pt>
                <c:pt idx="1900">
                  <c:v>15.932500000000006</c:v>
                </c:pt>
                <c:pt idx="1901">
                  <c:v>15.942500000000004</c:v>
                </c:pt>
                <c:pt idx="1902">
                  <c:v>15.9542</c:v>
                </c:pt>
                <c:pt idx="1903">
                  <c:v>15.9641</c:v>
                </c:pt>
                <c:pt idx="1904">
                  <c:v>15.9733</c:v>
                </c:pt>
                <c:pt idx="1905">
                  <c:v>15.9808</c:v>
                </c:pt>
                <c:pt idx="1906">
                  <c:v>15.992500000000026</c:v>
                </c:pt>
                <c:pt idx="1907">
                  <c:v>16.0016</c:v>
                </c:pt>
                <c:pt idx="1908">
                  <c:v>16.010800000000035</c:v>
                </c:pt>
                <c:pt idx="1909">
                  <c:v>16.022399999999877</c:v>
                </c:pt>
                <c:pt idx="1910">
                  <c:v>16.033300000000001</c:v>
                </c:pt>
                <c:pt idx="1911">
                  <c:v>16.0441</c:v>
                </c:pt>
                <c:pt idx="1912">
                  <c:v>16.054099999999988</c:v>
                </c:pt>
                <c:pt idx="1913">
                  <c:v>16.066599999999877</c:v>
                </c:pt>
                <c:pt idx="1914">
                  <c:v>16.076599999999907</c:v>
                </c:pt>
                <c:pt idx="1915">
                  <c:v>16.087399999999899</c:v>
                </c:pt>
                <c:pt idx="1916">
                  <c:v>16.0991</c:v>
                </c:pt>
                <c:pt idx="1917">
                  <c:v>16.1082</c:v>
                </c:pt>
                <c:pt idx="1918">
                  <c:v>16.119900000000115</c:v>
                </c:pt>
                <c:pt idx="1919">
                  <c:v>16.131499999999999</c:v>
                </c:pt>
                <c:pt idx="1920">
                  <c:v>16.140699999999903</c:v>
                </c:pt>
                <c:pt idx="1921">
                  <c:v>16.151499999999999</c:v>
                </c:pt>
                <c:pt idx="1922">
                  <c:v>16.1615</c:v>
                </c:pt>
                <c:pt idx="1923">
                  <c:v>16.173200000000001</c:v>
                </c:pt>
                <c:pt idx="1924">
                  <c:v>16.183199999999989</c:v>
                </c:pt>
                <c:pt idx="1925">
                  <c:v>16.193999999999999</c:v>
                </c:pt>
                <c:pt idx="1926">
                  <c:v>16.204000000000001</c:v>
                </c:pt>
                <c:pt idx="1927">
                  <c:v>16.215699999999888</c:v>
                </c:pt>
                <c:pt idx="1928">
                  <c:v>16.226499999999884</c:v>
                </c:pt>
                <c:pt idx="1929">
                  <c:v>16.236499999999989</c:v>
                </c:pt>
                <c:pt idx="1930">
                  <c:v>16.246499999999877</c:v>
                </c:pt>
                <c:pt idx="1931">
                  <c:v>16.258099999999899</c:v>
                </c:pt>
                <c:pt idx="1932">
                  <c:v>16.266499999999869</c:v>
                </c:pt>
                <c:pt idx="1933">
                  <c:v>16.278099999999888</c:v>
                </c:pt>
                <c:pt idx="1934">
                  <c:v>16.288099999999858</c:v>
                </c:pt>
                <c:pt idx="1935">
                  <c:v>16.300599999999989</c:v>
                </c:pt>
                <c:pt idx="1936">
                  <c:v>16.308900000000001</c:v>
                </c:pt>
                <c:pt idx="1937">
                  <c:v>16.319800000000107</c:v>
                </c:pt>
                <c:pt idx="1938">
                  <c:v>16.3306</c:v>
                </c:pt>
                <c:pt idx="1939">
                  <c:v>16.3431</c:v>
                </c:pt>
                <c:pt idx="1940">
                  <c:v>16.353899999999999</c:v>
                </c:pt>
                <c:pt idx="1941">
                  <c:v>16.365599999999869</c:v>
                </c:pt>
                <c:pt idx="1942">
                  <c:v>16.3764</c:v>
                </c:pt>
                <c:pt idx="1943">
                  <c:v>16.385599999999858</c:v>
                </c:pt>
                <c:pt idx="1944">
                  <c:v>16.3964</c:v>
                </c:pt>
                <c:pt idx="1945">
                  <c:v>16.405499999999858</c:v>
                </c:pt>
                <c:pt idx="1946">
                  <c:v>16.417200000000001</c:v>
                </c:pt>
                <c:pt idx="1947">
                  <c:v>16.427199999999907</c:v>
                </c:pt>
                <c:pt idx="1948">
                  <c:v>16.437200000000001</c:v>
                </c:pt>
                <c:pt idx="1949">
                  <c:v>16.447199999999896</c:v>
                </c:pt>
                <c:pt idx="1950">
                  <c:v>16.4572</c:v>
                </c:pt>
                <c:pt idx="1951">
                  <c:v>16.467199999999888</c:v>
                </c:pt>
                <c:pt idx="1952">
                  <c:v>16.4772</c:v>
                </c:pt>
                <c:pt idx="1953">
                  <c:v>16.487199999999881</c:v>
                </c:pt>
                <c:pt idx="1954">
                  <c:v>16.498799999999829</c:v>
                </c:pt>
                <c:pt idx="1955">
                  <c:v>16.508800000000001</c:v>
                </c:pt>
                <c:pt idx="1956">
                  <c:v>16.520499999999888</c:v>
                </c:pt>
                <c:pt idx="1957">
                  <c:v>16.5305</c:v>
                </c:pt>
                <c:pt idx="1958">
                  <c:v>16.538799999999888</c:v>
                </c:pt>
                <c:pt idx="1959">
                  <c:v>16.551300000000001</c:v>
                </c:pt>
                <c:pt idx="1960">
                  <c:v>16.560499999999877</c:v>
                </c:pt>
                <c:pt idx="1961">
                  <c:v>16.571300000000001</c:v>
                </c:pt>
                <c:pt idx="1962">
                  <c:v>16.582899999999896</c:v>
                </c:pt>
                <c:pt idx="1963">
                  <c:v>16.592099999999895</c:v>
                </c:pt>
                <c:pt idx="1964">
                  <c:v>16.6021</c:v>
                </c:pt>
                <c:pt idx="1965">
                  <c:v>16.611300000000035</c:v>
                </c:pt>
                <c:pt idx="1966">
                  <c:v>16.6204</c:v>
                </c:pt>
                <c:pt idx="1967">
                  <c:v>16.631200000000035</c:v>
                </c:pt>
                <c:pt idx="1968">
                  <c:v>16.6387</c:v>
                </c:pt>
                <c:pt idx="1969">
                  <c:v>16.647099999999988</c:v>
                </c:pt>
                <c:pt idx="1970">
                  <c:v>16.659600000000001</c:v>
                </c:pt>
                <c:pt idx="1971">
                  <c:v>16.667899999999999</c:v>
                </c:pt>
                <c:pt idx="1972">
                  <c:v>16.680399999999896</c:v>
                </c:pt>
                <c:pt idx="1973">
                  <c:v>16.688699999999869</c:v>
                </c:pt>
                <c:pt idx="1974">
                  <c:v>16.700399999999888</c:v>
                </c:pt>
                <c:pt idx="1975">
                  <c:v>16.7104</c:v>
                </c:pt>
                <c:pt idx="1976">
                  <c:v>16.720399999999884</c:v>
                </c:pt>
                <c:pt idx="1977">
                  <c:v>16.731200000000001</c:v>
                </c:pt>
                <c:pt idx="1978">
                  <c:v>16.741999999999987</c:v>
                </c:pt>
                <c:pt idx="1979">
                  <c:v>16.751999999999999</c:v>
                </c:pt>
                <c:pt idx="1980">
                  <c:v>16.763699999999858</c:v>
                </c:pt>
                <c:pt idx="1981">
                  <c:v>16.773700000000002</c:v>
                </c:pt>
                <c:pt idx="1982">
                  <c:v>16.783599999999854</c:v>
                </c:pt>
                <c:pt idx="1983">
                  <c:v>16.793599999999881</c:v>
                </c:pt>
                <c:pt idx="1984">
                  <c:v>16.804500000000001</c:v>
                </c:pt>
                <c:pt idx="1985">
                  <c:v>16.814499999999999</c:v>
                </c:pt>
                <c:pt idx="1986">
                  <c:v>16.8261</c:v>
                </c:pt>
                <c:pt idx="1987">
                  <c:v>16.8353</c:v>
                </c:pt>
                <c:pt idx="1988">
                  <c:v>16.845300000000002</c:v>
                </c:pt>
                <c:pt idx="1989">
                  <c:v>16.8553</c:v>
                </c:pt>
                <c:pt idx="1990">
                  <c:v>16.866099999999989</c:v>
                </c:pt>
                <c:pt idx="1991">
                  <c:v>16.875299999999989</c:v>
                </c:pt>
                <c:pt idx="1992">
                  <c:v>16.886900000000001</c:v>
                </c:pt>
                <c:pt idx="1993">
                  <c:v>16.896899999999999</c:v>
                </c:pt>
                <c:pt idx="1994">
                  <c:v>16.908599999999854</c:v>
                </c:pt>
                <c:pt idx="1995">
                  <c:v>16.918599999999881</c:v>
                </c:pt>
                <c:pt idx="1996">
                  <c:v>16.928599999999832</c:v>
                </c:pt>
                <c:pt idx="1997">
                  <c:v>16.939399999999907</c:v>
                </c:pt>
                <c:pt idx="1998">
                  <c:v>16.950199999999899</c:v>
                </c:pt>
                <c:pt idx="1999">
                  <c:v>16.960199999999869</c:v>
                </c:pt>
                <c:pt idx="2000">
                  <c:v>16.971900000000005</c:v>
                </c:pt>
                <c:pt idx="2001">
                  <c:v>16.9819</c:v>
                </c:pt>
                <c:pt idx="2002">
                  <c:v>16.991</c:v>
                </c:pt>
                <c:pt idx="2003">
                  <c:v>17.001000000000001</c:v>
                </c:pt>
                <c:pt idx="2004">
                  <c:v>17.011800000000111</c:v>
                </c:pt>
                <c:pt idx="2005">
                  <c:v>17.020199999999907</c:v>
                </c:pt>
                <c:pt idx="2006">
                  <c:v>17.030999999999999</c:v>
                </c:pt>
                <c:pt idx="2007">
                  <c:v>17.040199999999896</c:v>
                </c:pt>
                <c:pt idx="2008">
                  <c:v>17.050999999999988</c:v>
                </c:pt>
                <c:pt idx="2009">
                  <c:v>17.060099999999888</c:v>
                </c:pt>
                <c:pt idx="2010">
                  <c:v>17.071000000000005</c:v>
                </c:pt>
                <c:pt idx="2011">
                  <c:v>17.081800000000001</c:v>
                </c:pt>
                <c:pt idx="2012">
                  <c:v>17.091799999999989</c:v>
                </c:pt>
                <c:pt idx="2013">
                  <c:v>17.100100000000001</c:v>
                </c:pt>
                <c:pt idx="2014">
                  <c:v>17.1126</c:v>
                </c:pt>
                <c:pt idx="2015">
                  <c:v>17.121800000000103</c:v>
                </c:pt>
                <c:pt idx="2016">
                  <c:v>17.1326</c:v>
                </c:pt>
                <c:pt idx="2017">
                  <c:v>17.142600000000002</c:v>
                </c:pt>
                <c:pt idx="2018">
                  <c:v>17.1526</c:v>
                </c:pt>
                <c:pt idx="2019">
                  <c:v>17.16259999999988</c:v>
                </c:pt>
                <c:pt idx="2020">
                  <c:v>17.171700000000001</c:v>
                </c:pt>
                <c:pt idx="2021">
                  <c:v>17.180099999999989</c:v>
                </c:pt>
                <c:pt idx="2022">
                  <c:v>17.191700000000001</c:v>
                </c:pt>
                <c:pt idx="2023">
                  <c:v>17.202599999999865</c:v>
                </c:pt>
                <c:pt idx="2024">
                  <c:v>17.2134</c:v>
                </c:pt>
                <c:pt idx="2025">
                  <c:v>17.2242</c:v>
                </c:pt>
                <c:pt idx="2026">
                  <c:v>17.232500000000002</c:v>
                </c:pt>
                <c:pt idx="2027">
                  <c:v>17.242499999999847</c:v>
                </c:pt>
                <c:pt idx="2028">
                  <c:v>17.25</c:v>
                </c:pt>
                <c:pt idx="2029">
                  <c:v>17.260000000000002</c:v>
                </c:pt>
                <c:pt idx="2030">
                  <c:v>17.268399999999847</c:v>
                </c:pt>
                <c:pt idx="2031">
                  <c:v>17.278300000000002</c:v>
                </c:pt>
                <c:pt idx="2032">
                  <c:v>17.286699999999847</c:v>
                </c:pt>
                <c:pt idx="2033">
                  <c:v>17.296699999999881</c:v>
                </c:pt>
                <c:pt idx="2034">
                  <c:v>17.306699999999989</c:v>
                </c:pt>
                <c:pt idx="2035">
                  <c:v>17.318300000000001</c:v>
                </c:pt>
                <c:pt idx="2036">
                  <c:v>17.326699999999899</c:v>
                </c:pt>
                <c:pt idx="2037">
                  <c:v>17.337499999999999</c:v>
                </c:pt>
                <c:pt idx="2038">
                  <c:v>17.348299999999888</c:v>
                </c:pt>
                <c:pt idx="2039">
                  <c:v>17.3583</c:v>
                </c:pt>
                <c:pt idx="2040">
                  <c:v>17.37</c:v>
                </c:pt>
                <c:pt idx="2041">
                  <c:v>17.379100000000001</c:v>
                </c:pt>
                <c:pt idx="2042">
                  <c:v>17.388299999999873</c:v>
                </c:pt>
                <c:pt idx="2043">
                  <c:v>17.399100000000001</c:v>
                </c:pt>
                <c:pt idx="2044">
                  <c:v>17.407399999999907</c:v>
                </c:pt>
                <c:pt idx="2045">
                  <c:v>17.418299999999896</c:v>
                </c:pt>
                <c:pt idx="2046">
                  <c:v>17.429099999999888</c:v>
                </c:pt>
                <c:pt idx="2047">
                  <c:v>17.438199999999888</c:v>
                </c:pt>
                <c:pt idx="2048">
                  <c:v>17.446599999999865</c:v>
                </c:pt>
                <c:pt idx="2049">
                  <c:v>17.458199999999884</c:v>
                </c:pt>
                <c:pt idx="2050">
                  <c:v>17.46819999999984</c:v>
                </c:pt>
                <c:pt idx="2051">
                  <c:v>17.479900000000001</c:v>
                </c:pt>
                <c:pt idx="2052">
                  <c:v>17.489099999999873</c:v>
                </c:pt>
                <c:pt idx="2053">
                  <c:v>17.498999999999896</c:v>
                </c:pt>
                <c:pt idx="2054">
                  <c:v>17.509</c:v>
                </c:pt>
                <c:pt idx="2055">
                  <c:v>17.519900000000035</c:v>
                </c:pt>
                <c:pt idx="2056">
                  <c:v>17.529900000000001</c:v>
                </c:pt>
                <c:pt idx="2057">
                  <c:v>17.539000000000001</c:v>
                </c:pt>
                <c:pt idx="2058">
                  <c:v>17.548999999999989</c:v>
                </c:pt>
                <c:pt idx="2059">
                  <c:v>17.559799999999989</c:v>
                </c:pt>
                <c:pt idx="2060">
                  <c:v>17.569800000000001</c:v>
                </c:pt>
                <c:pt idx="2061">
                  <c:v>17.579799999999896</c:v>
                </c:pt>
                <c:pt idx="2062">
                  <c:v>17.588199999999873</c:v>
                </c:pt>
                <c:pt idx="2063">
                  <c:v>17.6007</c:v>
                </c:pt>
                <c:pt idx="2064">
                  <c:v>17.609800000000035</c:v>
                </c:pt>
                <c:pt idx="2065">
                  <c:v>17.621500000000001</c:v>
                </c:pt>
                <c:pt idx="2066">
                  <c:v>17.629799999999989</c:v>
                </c:pt>
                <c:pt idx="2067">
                  <c:v>17.638999999999999</c:v>
                </c:pt>
                <c:pt idx="2068">
                  <c:v>17.650600000000001</c:v>
                </c:pt>
                <c:pt idx="2069">
                  <c:v>17.659800000000107</c:v>
                </c:pt>
                <c:pt idx="2070">
                  <c:v>17.671399999999988</c:v>
                </c:pt>
                <c:pt idx="2071">
                  <c:v>17.6798000000001</c:v>
                </c:pt>
                <c:pt idx="2072">
                  <c:v>17.689800000000005</c:v>
                </c:pt>
                <c:pt idx="2073">
                  <c:v>17.698899999999988</c:v>
                </c:pt>
                <c:pt idx="2074">
                  <c:v>17.709800000000001</c:v>
                </c:pt>
                <c:pt idx="2075">
                  <c:v>17.7197</c:v>
                </c:pt>
                <c:pt idx="2076">
                  <c:v>17.729699999999877</c:v>
                </c:pt>
                <c:pt idx="2077">
                  <c:v>17.738900000000001</c:v>
                </c:pt>
                <c:pt idx="2078">
                  <c:v>17.749699999999869</c:v>
                </c:pt>
                <c:pt idx="2079">
                  <c:v>17.759699999999896</c:v>
                </c:pt>
                <c:pt idx="2080">
                  <c:v>17.766399999999873</c:v>
                </c:pt>
                <c:pt idx="2081">
                  <c:v>17.777999999999999</c:v>
                </c:pt>
                <c:pt idx="2082">
                  <c:v>17.789699999999854</c:v>
                </c:pt>
                <c:pt idx="2083">
                  <c:v>17.7989</c:v>
                </c:pt>
                <c:pt idx="2084">
                  <c:v>17.809699999999989</c:v>
                </c:pt>
                <c:pt idx="2085">
                  <c:v>17.819700000000001</c:v>
                </c:pt>
                <c:pt idx="2086">
                  <c:v>17.829699999999903</c:v>
                </c:pt>
                <c:pt idx="2087">
                  <c:v>17.838799999999907</c:v>
                </c:pt>
                <c:pt idx="2088">
                  <c:v>17.8505</c:v>
                </c:pt>
                <c:pt idx="2089">
                  <c:v>17.858000000000001</c:v>
                </c:pt>
                <c:pt idx="2090">
                  <c:v>17.865499999999873</c:v>
                </c:pt>
                <c:pt idx="2091">
                  <c:v>17.873000000000001</c:v>
                </c:pt>
                <c:pt idx="2092">
                  <c:v>17.883800000000001</c:v>
                </c:pt>
                <c:pt idx="2093">
                  <c:v>17.893000000000001</c:v>
                </c:pt>
                <c:pt idx="2094">
                  <c:v>17.8996</c:v>
                </c:pt>
                <c:pt idx="2095">
                  <c:v>17.912099999999899</c:v>
                </c:pt>
                <c:pt idx="2096">
                  <c:v>17.922099999999865</c:v>
                </c:pt>
                <c:pt idx="2097">
                  <c:v>17.929599999999869</c:v>
                </c:pt>
                <c:pt idx="2098">
                  <c:v>17.939599999999896</c:v>
                </c:pt>
                <c:pt idx="2099">
                  <c:v>17.9513</c:v>
                </c:pt>
                <c:pt idx="2100">
                  <c:v>17.960399999999854</c:v>
                </c:pt>
                <c:pt idx="2101">
                  <c:v>17.971299999999989</c:v>
                </c:pt>
                <c:pt idx="2102">
                  <c:v>17.979599999999881</c:v>
                </c:pt>
                <c:pt idx="2103">
                  <c:v>17.989599999999832</c:v>
                </c:pt>
                <c:pt idx="2104">
                  <c:v>17.999599999999873</c:v>
                </c:pt>
                <c:pt idx="2105">
                  <c:v>18.0121</c:v>
                </c:pt>
                <c:pt idx="2106">
                  <c:v>18.0212</c:v>
                </c:pt>
                <c:pt idx="2107">
                  <c:v>18.029599999999895</c:v>
                </c:pt>
                <c:pt idx="2108">
                  <c:v>18.0396</c:v>
                </c:pt>
                <c:pt idx="2109">
                  <c:v>18.0504</c:v>
                </c:pt>
                <c:pt idx="2110">
                  <c:v>18.058700000000002</c:v>
                </c:pt>
                <c:pt idx="2111">
                  <c:v>18.069499999999884</c:v>
                </c:pt>
                <c:pt idx="2112">
                  <c:v>18.078699999999881</c:v>
                </c:pt>
                <c:pt idx="2113">
                  <c:v>18.086200000000002</c:v>
                </c:pt>
                <c:pt idx="2114">
                  <c:v>18.098699999999873</c:v>
                </c:pt>
                <c:pt idx="2115">
                  <c:v>18.107800000000111</c:v>
                </c:pt>
                <c:pt idx="2116">
                  <c:v>18.117000000000111</c:v>
                </c:pt>
                <c:pt idx="2117">
                  <c:v>18.126999999999999</c:v>
                </c:pt>
                <c:pt idx="2118">
                  <c:v>18.136199999999999</c:v>
                </c:pt>
                <c:pt idx="2119">
                  <c:v>18.146999999999988</c:v>
                </c:pt>
                <c:pt idx="2120">
                  <c:v>18.156099999999999</c:v>
                </c:pt>
                <c:pt idx="2121">
                  <c:v>18.1661</c:v>
                </c:pt>
                <c:pt idx="2122">
                  <c:v>18.176100000000005</c:v>
                </c:pt>
                <c:pt idx="2123">
                  <c:v>18.1861</c:v>
                </c:pt>
                <c:pt idx="2124">
                  <c:v>18.1953</c:v>
                </c:pt>
                <c:pt idx="2125">
                  <c:v>18.204499999999989</c:v>
                </c:pt>
                <c:pt idx="2126">
                  <c:v>18.215299999999989</c:v>
                </c:pt>
                <c:pt idx="2127">
                  <c:v>18.226099999999899</c:v>
                </c:pt>
                <c:pt idx="2128">
                  <c:v>18.2361</c:v>
                </c:pt>
                <c:pt idx="2129">
                  <c:v>18.245299999999865</c:v>
                </c:pt>
                <c:pt idx="2130">
                  <c:v>18.255299999999888</c:v>
                </c:pt>
                <c:pt idx="2131">
                  <c:v>18.263599999999865</c:v>
                </c:pt>
                <c:pt idx="2132">
                  <c:v>18.2761</c:v>
                </c:pt>
                <c:pt idx="2133">
                  <c:v>18.282699999999803</c:v>
                </c:pt>
                <c:pt idx="2134">
                  <c:v>18.293599999999881</c:v>
                </c:pt>
                <c:pt idx="2135">
                  <c:v>18.304400000000001</c:v>
                </c:pt>
                <c:pt idx="2136">
                  <c:v>18.314399999999999</c:v>
                </c:pt>
                <c:pt idx="2137">
                  <c:v>18.323499999999989</c:v>
                </c:pt>
                <c:pt idx="2138">
                  <c:v>18.333500000000001</c:v>
                </c:pt>
                <c:pt idx="2139">
                  <c:v>18.342699999999869</c:v>
                </c:pt>
                <c:pt idx="2140">
                  <c:v>18.352699999999896</c:v>
                </c:pt>
                <c:pt idx="2141">
                  <c:v>18.362699999999865</c:v>
                </c:pt>
                <c:pt idx="2142">
                  <c:v>18.3735</c:v>
                </c:pt>
                <c:pt idx="2143">
                  <c:v>18.381799999999888</c:v>
                </c:pt>
                <c:pt idx="2144">
                  <c:v>18.391800000000035</c:v>
                </c:pt>
                <c:pt idx="2145">
                  <c:v>18.401</c:v>
                </c:pt>
                <c:pt idx="2146">
                  <c:v>18.4102</c:v>
                </c:pt>
                <c:pt idx="2147">
                  <c:v>18.4193</c:v>
                </c:pt>
                <c:pt idx="2148">
                  <c:v>18.427600000000002</c:v>
                </c:pt>
                <c:pt idx="2149">
                  <c:v>18.439299999999989</c:v>
                </c:pt>
                <c:pt idx="2150">
                  <c:v>18.449299999999873</c:v>
                </c:pt>
                <c:pt idx="2151">
                  <c:v>18.456800000000001</c:v>
                </c:pt>
                <c:pt idx="2152">
                  <c:v>18.466799999999829</c:v>
                </c:pt>
                <c:pt idx="2153">
                  <c:v>18.472599999999854</c:v>
                </c:pt>
                <c:pt idx="2154">
                  <c:v>18.480899999999888</c:v>
                </c:pt>
                <c:pt idx="2155">
                  <c:v>18.491800000000001</c:v>
                </c:pt>
                <c:pt idx="2156">
                  <c:v>18.499300000000002</c:v>
                </c:pt>
                <c:pt idx="2157">
                  <c:v>18.5093</c:v>
                </c:pt>
                <c:pt idx="2158">
                  <c:v>18.520099999999989</c:v>
                </c:pt>
                <c:pt idx="2159">
                  <c:v>18.529299999999989</c:v>
                </c:pt>
                <c:pt idx="2160">
                  <c:v>18.538399999999989</c:v>
                </c:pt>
                <c:pt idx="2161">
                  <c:v>18.548399999999873</c:v>
                </c:pt>
                <c:pt idx="2162">
                  <c:v>18.558399999999903</c:v>
                </c:pt>
                <c:pt idx="2163">
                  <c:v>18.566699999999873</c:v>
                </c:pt>
                <c:pt idx="2164">
                  <c:v>18.5776</c:v>
                </c:pt>
                <c:pt idx="2165">
                  <c:v>18.585899999999896</c:v>
                </c:pt>
                <c:pt idx="2166">
                  <c:v>18.5959</c:v>
                </c:pt>
                <c:pt idx="2167">
                  <c:v>18.605899999999988</c:v>
                </c:pt>
                <c:pt idx="2168">
                  <c:v>18.614200000000103</c:v>
                </c:pt>
                <c:pt idx="2169">
                  <c:v>18.624199999999988</c:v>
                </c:pt>
                <c:pt idx="2170">
                  <c:v>18.635000000000005</c:v>
                </c:pt>
                <c:pt idx="2171">
                  <c:v>18.645</c:v>
                </c:pt>
                <c:pt idx="2172">
                  <c:v>18.655000000000001</c:v>
                </c:pt>
                <c:pt idx="2173">
                  <c:v>18.662499999999881</c:v>
                </c:pt>
                <c:pt idx="2174">
                  <c:v>18.672499999999989</c:v>
                </c:pt>
                <c:pt idx="2175">
                  <c:v>18.682499999999873</c:v>
                </c:pt>
                <c:pt idx="2176">
                  <c:v>18.692499999999903</c:v>
                </c:pt>
                <c:pt idx="2177">
                  <c:v>18.701599999999907</c:v>
                </c:pt>
                <c:pt idx="2178">
                  <c:v>18.711600000000001</c:v>
                </c:pt>
                <c:pt idx="2179">
                  <c:v>18.72</c:v>
                </c:pt>
                <c:pt idx="2180">
                  <c:v>18.7258</c:v>
                </c:pt>
                <c:pt idx="2181">
                  <c:v>18.739100000000001</c:v>
                </c:pt>
                <c:pt idx="2182">
                  <c:v>18.75</c:v>
                </c:pt>
                <c:pt idx="2183">
                  <c:v>18.758299999999888</c:v>
                </c:pt>
                <c:pt idx="2184">
                  <c:v>18.768299999999858</c:v>
                </c:pt>
                <c:pt idx="2185">
                  <c:v>18.776599999999888</c:v>
                </c:pt>
                <c:pt idx="2186">
                  <c:v>18.786599999999858</c:v>
                </c:pt>
                <c:pt idx="2187">
                  <c:v>18.7958</c:v>
                </c:pt>
                <c:pt idx="2188">
                  <c:v>18.805700000000002</c:v>
                </c:pt>
                <c:pt idx="2189">
                  <c:v>18.817399999999999</c:v>
                </c:pt>
                <c:pt idx="2190">
                  <c:v>18.829899999999999</c:v>
                </c:pt>
                <c:pt idx="2191">
                  <c:v>18.838200000000001</c:v>
                </c:pt>
                <c:pt idx="2192">
                  <c:v>18.8491</c:v>
                </c:pt>
                <c:pt idx="2193">
                  <c:v>18.8582</c:v>
                </c:pt>
                <c:pt idx="2194">
                  <c:v>18.865699999999865</c:v>
                </c:pt>
                <c:pt idx="2195">
                  <c:v>18.872399999999903</c:v>
                </c:pt>
                <c:pt idx="2196">
                  <c:v>18.881499999999907</c:v>
                </c:pt>
                <c:pt idx="2197">
                  <c:v>18.888999999999989</c:v>
                </c:pt>
                <c:pt idx="2198">
                  <c:v>18.898199999999989</c:v>
                </c:pt>
                <c:pt idx="2199">
                  <c:v>18.90569999999984</c:v>
                </c:pt>
                <c:pt idx="2200">
                  <c:v>18.914000000000001</c:v>
                </c:pt>
                <c:pt idx="2201">
                  <c:v>18.922299999999854</c:v>
                </c:pt>
                <c:pt idx="2202">
                  <c:v>18.932299999999884</c:v>
                </c:pt>
                <c:pt idx="2203">
                  <c:v>18.939</c:v>
                </c:pt>
                <c:pt idx="2204">
                  <c:v>18.948199999999854</c:v>
                </c:pt>
                <c:pt idx="2205">
                  <c:v>18.955699999999865</c:v>
                </c:pt>
                <c:pt idx="2206">
                  <c:v>18.965699999999803</c:v>
                </c:pt>
                <c:pt idx="2207">
                  <c:v>18.974</c:v>
                </c:pt>
                <c:pt idx="2208">
                  <c:v>18.982299999999817</c:v>
                </c:pt>
                <c:pt idx="2209">
                  <c:v>18.990599999999869</c:v>
                </c:pt>
                <c:pt idx="2210">
                  <c:v>19.0015</c:v>
                </c:pt>
                <c:pt idx="2211">
                  <c:v>19.009799999999888</c:v>
                </c:pt>
                <c:pt idx="2212">
                  <c:v>19.0181</c:v>
                </c:pt>
                <c:pt idx="2213">
                  <c:v>19.025599999999869</c:v>
                </c:pt>
                <c:pt idx="2214">
                  <c:v>19.033899999999999</c:v>
                </c:pt>
                <c:pt idx="2215">
                  <c:v>19.039800000000035</c:v>
                </c:pt>
                <c:pt idx="2216">
                  <c:v>19.0489</c:v>
                </c:pt>
                <c:pt idx="2217">
                  <c:v>19.055599999999888</c:v>
                </c:pt>
                <c:pt idx="2218">
                  <c:v>19.0639</c:v>
                </c:pt>
                <c:pt idx="2219">
                  <c:v>19.073899999999988</c:v>
                </c:pt>
                <c:pt idx="2220">
                  <c:v>19.083100000000002</c:v>
                </c:pt>
                <c:pt idx="2221">
                  <c:v>19.092199999999888</c:v>
                </c:pt>
                <c:pt idx="2222">
                  <c:v>19.1006</c:v>
                </c:pt>
                <c:pt idx="2223">
                  <c:v>19.1097</c:v>
                </c:pt>
                <c:pt idx="2224">
                  <c:v>19.118900000000096</c:v>
                </c:pt>
                <c:pt idx="2225">
                  <c:v>19.127199999999988</c:v>
                </c:pt>
                <c:pt idx="2226">
                  <c:v>19.136399999999988</c:v>
                </c:pt>
                <c:pt idx="2227">
                  <c:v>19.1464</c:v>
                </c:pt>
                <c:pt idx="2228">
                  <c:v>19.152200000000001</c:v>
                </c:pt>
                <c:pt idx="2229">
                  <c:v>19.163900000000005</c:v>
                </c:pt>
                <c:pt idx="2230">
                  <c:v>19.1722</c:v>
                </c:pt>
                <c:pt idx="2231">
                  <c:v>19.183</c:v>
                </c:pt>
                <c:pt idx="2232">
                  <c:v>19.191299999999988</c:v>
                </c:pt>
                <c:pt idx="2233">
                  <c:v>19.200500000000002</c:v>
                </c:pt>
                <c:pt idx="2234">
                  <c:v>19.2105</c:v>
                </c:pt>
                <c:pt idx="2235">
                  <c:v>19.22049999999988</c:v>
                </c:pt>
                <c:pt idx="2236">
                  <c:v>19.229699999999877</c:v>
                </c:pt>
                <c:pt idx="2237">
                  <c:v>19.238800000000001</c:v>
                </c:pt>
                <c:pt idx="2238">
                  <c:v>19.2471</c:v>
                </c:pt>
                <c:pt idx="2239">
                  <c:v>19.257100000000001</c:v>
                </c:pt>
                <c:pt idx="2240">
                  <c:v>19.266299999999877</c:v>
                </c:pt>
                <c:pt idx="2241">
                  <c:v>19.276299999999907</c:v>
                </c:pt>
                <c:pt idx="2242">
                  <c:v>19.283799999999832</c:v>
                </c:pt>
                <c:pt idx="2243">
                  <c:v>19.293800000000001</c:v>
                </c:pt>
                <c:pt idx="2244">
                  <c:v>19.302099999999989</c:v>
                </c:pt>
                <c:pt idx="2245">
                  <c:v>19.312100000000001</c:v>
                </c:pt>
                <c:pt idx="2246">
                  <c:v>19.322099999999903</c:v>
                </c:pt>
                <c:pt idx="2247">
                  <c:v>19.331299999999999</c:v>
                </c:pt>
                <c:pt idx="2248">
                  <c:v>19.338799999999907</c:v>
                </c:pt>
                <c:pt idx="2249">
                  <c:v>19.348800000000001</c:v>
                </c:pt>
                <c:pt idx="2250">
                  <c:v>19.358699999999903</c:v>
                </c:pt>
                <c:pt idx="2251">
                  <c:v>19.365399999999877</c:v>
                </c:pt>
                <c:pt idx="2252">
                  <c:v>19.375399999999907</c:v>
                </c:pt>
                <c:pt idx="2253">
                  <c:v>19.383699999999877</c:v>
                </c:pt>
                <c:pt idx="2254">
                  <c:v>19.391200000000001</c:v>
                </c:pt>
                <c:pt idx="2255">
                  <c:v>19.402099999999873</c:v>
                </c:pt>
                <c:pt idx="2256">
                  <c:v>19.411200000000001</c:v>
                </c:pt>
                <c:pt idx="2257">
                  <c:v>19.421199999999903</c:v>
                </c:pt>
                <c:pt idx="2258">
                  <c:v>19.428699999999829</c:v>
                </c:pt>
                <c:pt idx="2259">
                  <c:v>19.437000000000001</c:v>
                </c:pt>
                <c:pt idx="2260">
                  <c:v>19.445399999999832</c:v>
                </c:pt>
                <c:pt idx="2261">
                  <c:v>19.454499999999989</c:v>
                </c:pt>
                <c:pt idx="2262">
                  <c:v>19.463699999999832</c:v>
                </c:pt>
                <c:pt idx="2263">
                  <c:v>19.471999999999987</c:v>
                </c:pt>
                <c:pt idx="2264">
                  <c:v>19.481999999999989</c:v>
                </c:pt>
                <c:pt idx="2265">
                  <c:v>19.491199999999989</c:v>
                </c:pt>
                <c:pt idx="2266">
                  <c:v>19.498699999999832</c:v>
                </c:pt>
                <c:pt idx="2267">
                  <c:v>19.507800000000035</c:v>
                </c:pt>
                <c:pt idx="2268">
                  <c:v>19.516999999999999</c:v>
                </c:pt>
                <c:pt idx="2269">
                  <c:v>19.525299999999884</c:v>
                </c:pt>
                <c:pt idx="2270">
                  <c:v>19.534500000000001</c:v>
                </c:pt>
                <c:pt idx="2271">
                  <c:v>19.544499999999989</c:v>
                </c:pt>
                <c:pt idx="2272">
                  <c:v>19.552</c:v>
                </c:pt>
                <c:pt idx="2273">
                  <c:v>19.5611</c:v>
                </c:pt>
                <c:pt idx="2274">
                  <c:v>19.568599999999858</c:v>
                </c:pt>
                <c:pt idx="2275">
                  <c:v>19.578600000000002</c:v>
                </c:pt>
                <c:pt idx="2276">
                  <c:v>19.586099999999888</c:v>
                </c:pt>
                <c:pt idx="2277">
                  <c:v>19.593599999999896</c:v>
                </c:pt>
                <c:pt idx="2278">
                  <c:v>19.601099999999999</c:v>
                </c:pt>
                <c:pt idx="2279">
                  <c:v>19.611900000000137</c:v>
                </c:pt>
                <c:pt idx="2280">
                  <c:v>19.618600000000001</c:v>
                </c:pt>
                <c:pt idx="2281">
                  <c:v>19.626899999999999</c:v>
                </c:pt>
                <c:pt idx="2282">
                  <c:v>19.635200000000001</c:v>
                </c:pt>
                <c:pt idx="2283">
                  <c:v>19.646899999999999</c:v>
                </c:pt>
                <c:pt idx="2284">
                  <c:v>19.655200000000001</c:v>
                </c:pt>
                <c:pt idx="2285">
                  <c:v>19.665199999999896</c:v>
                </c:pt>
                <c:pt idx="2286">
                  <c:v>19.671900000000107</c:v>
                </c:pt>
                <c:pt idx="2287">
                  <c:v>19.681000000000001</c:v>
                </c:pt>
                <c:pt idx="2288">
                  <c:v>19.691900000000103</c:v>
                </c:pt>
                <c:pt idx="2289">
                  <c:v>19.701000000000001</c:v>
                </c:pt>
                <c:pt idx="2290">
                  <c:v>19.710999999999999</c:v>
                </c:pt>
                <c:pt idx="2291">
                  <c:v>19.7194</c:v>
                </c:pt>
                <c:pt idx="2292">
                  <c:v>19.726900000000001</c:v>
                </c:pt>
                <c:pt idx="2293">
                  <c:v>19.736799999999896</c:v>
                </c:pt>
                <c:pt idx="2294">
                  <c:v>19.745999999999896</c:v>
                </c:pt>
                <c:pt idx="2295">
                  <c:v>19.755199999999896</c:v>
                </c:pt>
                <c:pt idx="2296">
                  <c:v>19.764299999999896</c:v>
                </c:pt>
                <c:pt idx="2297">
                  <c:v>19.772699999999869</c:v>
                </c:pt>
                <c:pt idx="2298">
                  <c:v>19.7818</c:v>
                </c:pt>
                <c:pt idx="2299">
                  <c:v>19.791</c:v>
                </c:pt>
                <c:pt idx="2300">
                  <c:v>19.8001</c:v>
                </c:pt>
                <c:pt idx="2301">
                  <c:v>19.807600000000001</c:v>
                </c:pt>
                <c:pt idx="2302">
                  <c:v>19.817599999999999</c:v>
                </c:pt>
                <c:pt idx="2303">
                  <c:v>19.823499999999989</c:v>
                </c:pt>
                <c:pt idx="2304">
                  <c:v>19.835100000000001</c:v>
                </c:pt>
                <c:pt idx="2305">
                  <c:v>19.841799999999989</c:v>
                </c:pt>
                <c:pt idx="2306">
                  <c:v>19.852599999999903</c:v>
                </c:pt>
                <c:pt idx="2307">
                  <c:v>19.860900000000001</c:v>
                </c:pt>
                <c:pt idx="2308">
                  <c:v>19.869299999999907</c:v>
                </c:pt>
                <c:pt idx="2309">
                  <c:v>19.878399999999989</c:v>
                </c:pt>
                <c:pt idx="2310">
                  <c:v>19.887599999999907</c:v>
                </c:pt>
                <c:pt idx="2311">
                  <c:v>19.896799999999903</c:v>
                </c:pt>
                <c:pt idx="2312">
                  <c:v>19.905899999999903</c:v>
                </c:pt>
                <c:pt idx="2313">
                  <c:v>19.915099999999903</c:v>
                </c:pt>
                <c:pt idx="2314">
                  <c:v>19.924199999999903</c:v>
                </c:pt>
                <c:pt idx="2315">
                  <c:v>19.931699999999989</c:v>
                </c:pt>
                <c:pt idx="2316">
                  <c:v>19.941699999999873</c:v>
                </c:pt>
                <c:pt idx="2317">
                  <c:v>19.950099999999907</c:v>
                </c:pt>
                <c:pt idx="2318">
                  <c:v>19.959999999999987</c:v>
                </c:pt>
                <c:pt idx="2319">
                  <c:v>19.968399999999825</c:v>
                </c:pt>
                <c:pt idx="2320">
                  <c:v>19.976699999999873</c:v>
                </c:pt>
                <c:pt idx="2321">
                  <c:v>19.984999999999989</c:v>
                </c:pt>
                <c:pt idx="2322">
                  <c:v>19.991700000000002</c:v>
                </c:pt>
                <c:pt idx="2323">
                  <c:v>20.003399999999989</c:v>
                </c:pt>
                <c:pt idx="2324">
                  <c:v>20.010800000000035</c:v>
                </c:pt>
                <c:pt idx="2325">
                  <c:v>20.02</c:v>
                </c:pt>
                <c:pt idx="2326">
                  <c:v>20.0275</c:v>
                </c:pt>
                <c:pt idx="2327">
                  <c:v>20.037500000000001</c:v>
                </c:pt>
                <c:pt idx="2328">
                  <c:v>20.045000000000002</c:v>
                </c:pt>
                <c:pt idx="2329">
                  <c:v>20.0517</c:v>
                </c:pt>
                <c:pt idx="2330">
                  <c:v>20.063300000000002</c:v>
                </c:pt>
                <c:pt idx="2331">
                  <c:v>20.0716</c:v>
                </c:pt>
                <c:pt idx="2332">
                  <c:v>20.079999999999988</c:v>
                </c:pt>
                <c:pt idx="2333">
                  <c:v>20.087499999999896</c:v>
                </c:pt>
                <c:pt idx="2334">
                  <c:v>20.096599999999896</c:v>
                </c:pt>
                <c:pt idx="2335">
                  <c:v>20.105799999999896</c:v>
                </c:pt>
                <c:pt idx="2336">
                  <c:v>20.111599999999999</c:v>
                </c:pt>
                <c:pt idx="2337">
                  <c:v>20.119900000000115</c:v>
                </c:pt>
                <c:pt idx="2338">
                  <c:v>20.128299999999989</c:v>
                </c:pt>
                <c:pt idx="2339">
                  <c:v>20.135800000000035</c:v>
                </c:pt>
                <c:pt idx="2340">
                  <c:v>20.1416</c:v>
                </c:pt>
                <c:pt idx="2341">
                  <c:v>20.150800000000103</c:v>
                </c:pt>
                <c:pt idx="2342">
                  <c:v>20.160799999999888</c:v>
                </c:pt>
                <c:pt idx="2343">
                  <c:v>20.168299999999896</c:v>
                </c:pt>
                <c:pt idx="2344">
                  <c:v>20.177399999999999</c:v>
                </c:pt>
                <c:pt idx="2345">
                  <c:v>20.185699999999869</c:v>
                </c:pt>
                <c:pt idx="2346">
                  <c:v>20.195699999999896</c:v>
                </c:pt>
                <c:pt idx="2347">
                  <c:v>20.204899999999999</c:v>
                </c:pt>
                <c:pt idx="2348">
                  <c:v>20.210699999999989</c:v>
                </c:pt>
                <c:pt idx="2349">
                  <c:v>20.221599999999896</c:v>
                </c:pt>
                <c:pt idx="2350">
                  <c:v>20.230699999999899</c:v>
                </c:pt>
                <c:pt idx="2351">
                  <c:v>20.239000000000001</c:v>
                </c:pt>
                <c:pt idx="2352">
                  <c:v>20.247399999999903</c:v>
                </c:pt>
                <c:pt idx="2353">
                  <c:v>20.255699999999873</c:v>
                </c:pt>
                <c:pt idx="2354">
                  <c:v>20.26319999999988</c:v>
                </c:pt>
                <c:pt idx="2355">
                  <c:v>20.2715</c:v>
                </c:pt>
                <c:pt idx="2356">
                  <c:v>20.28149999999988</c:v>
                </c:pt>
                <c:pt idx="2357">
                  <c:v>20.288199999999847</c:v>
                </c:pt>
                <c:pt idx="2358">
                  <c:v>20.298199999999881</c:v>
                </c:pt>
                <c:pt idx="2359">
                  <c:v>20.3065</c:v>
                </c:pt>
                <c:pt idx="2360">
                  <c:v>20.314800000000133</c:v>
                </c:pt>
                <c:pt idx="2361">
                  <c:v>20.3232</c:v>
                </c:pt>
                <c:pt idx="2362">
                  <c:v>20.331499999999988</c:v>
                </c:pt>
                <c:pt idx="2363">
                  <c:v>20.339800000000103</c:v>
                </c:pt>
                <c:pt idx="2364">
                  <c:v>20.349</c:v>
                </c:pt>
                <c:pt idx="2365">
                  <c:v>20.3581</c:v>
                </c:pt>
                <c:pt idx="2366">
                  <c:v>20.3673</c:v>
                </c:pt>
                <c:pt idx="2367">
                  <c:v>20.374800000000107</c:v>
                </c:pt>
                <c:pt idx="2368">
                  <c:v>20.384</c:v>
                </c:pt>
                <c:pt idx="2369">
                  <c:v>20.391500000000001</c:v>
                </c:pt>
                <c:pt idx="2370">
                  <c:v>20.400599999999869</c:v>
                </c:pt>
                <c:pt idx="2371">
                  <c:v>20.408899999999907</c:v>
                </c:pt>
                <c:pt idx="2372">
                  <c:v>20.418099999999903</c:v>
                </c:pt>
                <c:pt idx="2373">
                  <c:v>20.427299999999903</c:v>
                </c:pt>
                <c:pt idx="2374">
                  <c:v>20.4314</c:v>
                </c:pt>
                <c:pt idx="2375">
                  <c:v>20.442299999999832</c:v>
                </c:pt>
                <c:pt idx="2376">
                  <c:v>20.4514</c:v>
                </c:pt>
                <c:pt idx="2377">
                  <c:v>20.458100000000002</c:v>
                </c:pt>
                <c:pt idx="2378">
                  <c:v>20.468099999999847</c:v>
                </c:pt>
                <c:pt idx="2379">
                  <c:v>20.4772</c:v>
                </c:pt>
                <c:pt idx="2380">
                  <c:v>20.484699999999865</c:v>
                </c:pt>
                <c:pt idx="2381">
                  <c:v>20.4939</c:v>
                </c:pt>
                <c:pt idx="2382">
                  <c:v>20.503</c:v>
                </c:pt>
                <c:pt idx="2383">
                  <c:v>20.5105</c:v>
                </c:pt>
                <c:pt idx="2384">
                  <c:v>20.5197</c:v>
                </c:pt>
                <c:pt idx="2385">
                  <c:v>20.527200000000001</c:v>
                </c:pt>
                <c:pt idx="2386">
                  <c:v>20.534700000000001</c:v>
                </c:pt>
                <c:pt idx="2387">
                  <c:v>20.543900000000001</c:v>
                </c:pt>
                <c:pt idx="2388">
                  <c:v>20.551400000000001</c:v>
                </c:pt>
                <c:pt idx="2389">
                  <c:v>20.559699999999989</c:v>
                </c:pt>
                <c:pt idx="2390">
                  <c:v>20.5672</c:v>
                </c:pt>
                <c:pt idx="2391">
                  <c:v>20.5763</c:v>
                </c:pt>
                <c:pt idx="2392">
                  <c:v>20.582999999999888</c:v>
                </c:pt>
                <c:pt idx="2393">
                  <c:v>20.592199999999888</c:v>
                </c:pt>
                <c:pt idx="2394">
                  <c:v>20.599699999999896</c:v>
                </c:pt>
                <c:pt idx="2395">
                  <c:v>20.608799999999896</c:v>
                </c:pt>
                <c:pt idx="2396">
                  <c:v>20.615500000000001</c:v>
                </c:pt>
                <c:pt idx="2397">
                  <c:v>20.623799999999989</c:v>
                </c:pt>
                <c:pt idx="2398">
                  <c:v>20.632999999999999</c:v>
                </c:pt>
                <c:pt idx="2399">
                  <c:v>20.640499999999989</c:v>
                </c:pt>
                <c:pt idx="2400">
                  <c:v>20.648</c:v>
                </c:pt>
                <c:pt idx="2401">
                  <c:v>20.654599999999999</c:v>
                </c:pt>
                <c:pt idx="2402">
                  <c:v>20.662099999999899</c:v>
                </c:pt>
                <c:pt idx="2403">
                  <c:v>20.670400000000001</c:v>
                </c:pt>
                <c:pt idx="2404">
                  <c:v>20.677900000000111</c:v>
                </c:pt>
                <c:pt idx="2405">
                  <c:v>20.686299999999989</c:v>
                </c:pt>
                <c:pt idx="2406">
                  <c:v>20.695399999999989</c:v>
                </c:pt>
                <c:pt idx="2407">
                  <c:v>20.703800000000001</c:v>
                </c:pt>
                <c:pt idx="2408">
                  <c:v>20.711300000000001</c:v>
                </c:pt>
                <c:pt idx="2409">
                  <c:v>20.721299999999989</c:v>
                </c:pt>
                <c:pt idx="2410">
                  <c:v>20.728699999999854</c:v>
                </c:pt>
                <c:pt idx="2411">
                  <c:v>20.7362</c:v>
                </c:pt>
                <c:pt idx="2412">
                  <c:v>20.7471</c:v>
                </c:pt>
                <c:pt idx="2413">
                  <c:v>20.751200000000001</c:v>
                </c:pt>
                <c:pt idx="2414">
                  <c:v>20.762099999999865</c:v>
                </c:pt>
                <c:pt idx="2415">
                  <c:v>20.769599999999873</c:v>
                </c:pt>
                <c:pt idx="2416">
                  <c:v>20.777899999999999</c:v>
                </c:pt>
                <c:pt idx="2417">
                  <c:v>20.785399999999829</c:v>
                </c:pt>
                <c:pt idx="2418">
                  <c:v>20.795399999999873</c:v>
                </c:pt>
                <c:pt idx="2419">
                  <c:v>20.802900000000001</c:v>
                </c:pt>
                <c:pt idx="2420">
                  <c:v>20.811199999999999</c:v>
                </c:pt>
                <c:pt idx="2421">
                  <c:v>20.821200000000001</c:v>
                </c:pt>
                <c:pt idx="2422">
                  <c:v>20.827900000000035</c:v>
                </c:pt>
                <c:pt idx="2423">
                  <c:v>20.837800000000119</c:v>
                </c:pt>
                <c:pt idx="2424">
                  <c:v>20.8445</c:v>
                </c:pt>
                <c:pt idx="2425">
                  <c:v>20.8537</c:v>
                </c:pt>
                <c:pt idx="2426">
                  <c:v>20.857800000000111</c:v>
                </c:pt>
                <c:pt idx="2427">
                  <c:v>20.868699999999869</c:v>
                </c:pt>
                <c:pt idx="2428">
                  <c:v>20.876999999999999</c:v>
                </c:pt>
                <c:pt idx="2429">
                  <c:v>20.884499999999989</c:v>
                </c:pt>
                <c:pt idx="2430">
                  <c:v>20.893599999999989</c:v>
                </c:pt>
                <c:pt idx="2431">
                  <c:v>20.9011</c:v>
                </c:pt>
                <c:pt idx="2432">
                  <c:v>20.908599999999854</c:v>
                </c:pt>
                <c:pt idx="2433">
                  <c:v>20.917000000000005</c:v>
                </c:pt>
                <c:pt idx="2434">
                  <c:v>20.924499999999888</c:v>
                </c:pt>
                <c:pt idx="2435">
                  <c:v>20.9345</c:v>
                </c:pt>
                <c:pt idx="2436">
                  <c:v>20.942799999999803</c:v>
                </c:pt>
                <c:pt idx="2437">
                  <c:v>20.950299999999896</c:v>
                </c:pt>
                <c:pt idx="2438">
                  <c:v>20.957799999999899</c:v>
                </c:pt>
                <c:pt idx="2439">
                  <c:v>20.96439999999988</c:v>
                </c:pt>
                <c:pt idx="2440">
                  <c:v>20.974399999999989</c:v>
                </c:pt>
                <c:pt idx="2441">
                  <c:v>20.982799999999795</c:v>
                </c:pt>
                <c:pt idx="2442">
                  <c:v>20.991099999999989</c:v>
                </c:pt>
                <c:pt idx="2443">
                  <c:v>20.99859999999984</c:v>
                </c:pt>
                <c:pt idx="2444">
                  <c:v>21.0077</c:v>
                </c:pt>
                <c:pt idx="2445">
                  <c:v>21.014399999999988</c:v>
                </c:pt>
                <c:pt idx="2446">
                  <c:v>21.021899999999999</c:v>
                </c:pt>
                <c:pt idx="2447">
                  <c:v>21.029399999999903</c:v>
                </c:pt>
                <c:pt idx="2448">
                  <c:v>21.036100000000001</c:v>
                </c:pt>
                <c:pt idx="2449">
                  <c:v>21.0444</c:v>
                </c:pt>
                <c:pt idx="2450">
                  <c:v>21.052700000000002</c:v>
                </c:pt>
                <c:pt idx="2451">
                  <c:v>21.061</c:v>
                </c:pt>
                <c:pt idx="2452">
                  <c:v>21.067699999999896</c:v>
                </c:pt>
                <c:pt idx="2453">
                  <c:v>21.076000000000001</c:v>
                </c:pt>
                <c:pt idx="2454">
                  <c:v>21.084399999999896</c:v>
                </c:pt>
                <c:pt idx="2455">
                  <c:v>21.092699999999869</c:v>
                </c:pt>
                <c:pt idx="2456">
                  <c:v>21.100200000000001</c:v>
                </c:pt>
                <c:pt idx="2457">
                  <c:v>21.108499999999989</c:v>
                </c:pt>
                <c:pt idx="2458">
                  <c:v>21.115200000000005</c:v>
                </c:pt>
                <c:pt idx="2459">
                  <c:v>21.122699999999888</c:v>
                </c:pt>
                <c:pt idx="2460">
                  <c:v>21.131000000000103</c:v>
                </c:pt>
                <c:pt idx="2461">
                  <c:v>21.139299999999999</c:v>
                </c:pt>
                <c:pt idx="2462">
                  <c:v>21.144300000000001</c:v>
                </c:pt>
                <c:pt idx="2463">
                  <c:v>21.151000000000035</c:v>
                </c:pt>
                <c:pt idx="2464">
                  <c:v>21.159300000000005</c:v>
                </c:pt>
                <c:pt idx="2465">
                  <c:v>21.1676</c:v>
                </c:pt>
                <c:pt idx="2466">
                  <c:v>21.174299999999999</c:v>
                </c:pt>
                <c:pt idx="2467">
                  <c:v>21.182599999999869</c:v>
                </c:pt>
                <c:pt idx="2468">
                  <c:v>21.190999999999999</c:v>
                </c:pt>
                <c:pt idx="2469">
                  <c:v>21.199300000000001</c:v>
                </c:pt>
                <c:pt idx="2470">
                  <c:v>21.208499999999873</c:v>
                </c:pt>
                <c:pt idx="2471">
                  <c:v>21.214300000000001</c:v>
                </c:pt>
                <c:pt idx="2472">
                  <c:v>21.222599999999854</c:v>
                </c:pt>
                <c:pt idx="2473">
                  <c:v>21.230899999999988</c:v>
                </c:pt>
                <c:pt idx="2474">
                  <c:v>21.240100000000002</c:v>
                </c:pt>
                <c:pt idx="2475">
                  <c:v>21.247599999999888</c:v>
                </c:pt>
                <c:pt idx="2476">
                  <c:v>21.255099999999896</c:v>
                </c:pt>
                <c:pt idx="2477">
                  <c:v>21.263399999999869</c:v>
                </c:pt>
                <c:pt idx="2478">
                  <c:v>21.272599999999869</c:v>
                </c:pt>
                <c:pt idx="2479">
                  <c:v>21.279199999999989</c:v>
                </c:pt>
                <c:pt idx="2480">
                  <c:v>21.284199999999888</c:v>
                </c:pt>
                <c:pt idx="2481">
                  <c:v>21.2959</c:v>
                </c:pt>
                <c:pt idx="2482">
                  <c:v>21.3034</c:v>
                </c:pt>
                <c:pt idx="2483">
                  <c:v>21.3109000000001</c:v>
                </c:pt>
                <c:pt idx="2484">
                  <c:v>21.3201</c:v>
                </c:pt>
                <c:pt idx="2485">
                  <c:v>21.327500000000001</c:v>
                </c:pt>
                <c:pt idx="2486">
                  <c:v>21.335899999999999</c:v>
                </c:pt>
                <c:pt idx="2487">
                  <c:v>21.343399999999903</c:v>
                </c:pt>
                <c:pt idx="2488">
                  <c:v>21.350899999999999</c:v>
                </c:pt>
                <c:pt idx="2489">
                  <c:v>21.3584</c:v>
                </c:pt>
                <c:pt idx="2490">
                  <c:v>21.3675</c:v>
                </c:pt>
                <c:pt idx="2491">
                  <c:v>21.374199999999988</c:v>
                </c:pt>
                <c:pt idx="2492">
                  <c:v>21.382499999999865</c:v>
                </c:pt>
                <c:pt idx="2493">
                  <c:v>21.389199999999899</c:v>
                </c:pt>
                <c:pt idx="2494">
                  <c:v>21.397500000000001</c:v>
                </c:pt>
                <c:pt idx="2495">
                  <c:v>21.405799999999829</c:v>
                </c:pt>
                <c:pt idx="2496">
                  <c:v>21.412499999999881</c:v>
                </c:pt>
                <c:pt idx="2497">
                  <c:v>21.422499999999832</c:v>
                </c:pt>
                <c:pt idx="2498">
                  <c:v>21.430800000000001</c:v>
                </c:pt>
                <c:pt idx="2499">
                  <c:v>21.4375</c:v>
                </c:pt>
                <c:pt idx="2500">
                  <c:v>21.444099999999899</c:v>
                </c:pt>
                <c:pt idx="2501">
                  <c:v>21.453299999999896</c:v>
                </c:pt>
                <c:pt idx="2502">
                  <c:v>21.461599999999869</c:v>
                </c:pt>
                <c:pt idx="2503">
                  <c:v>21.469099999999873</c:v>
                </c:pt>
                <c:pt idx="2504">
                  <c:v>21.4758</c:v>
                </c:pt>
                <c:pt idx="2505">
                  <c:v>21.484100000000002</c:v>
                </c:pt>
                <c:pt idx="2506">
                  <c:v>21.4908</c:v>
                </c:pt>
                <c:pt idx="2507">
                  <c:v>21.497399999999903</c:v>
                </c:pt>
                <c:pt idx="2508">
                  <c:v>21.506599999999899</c:v>
                </c:pt>
                <c:pt idx="2509">
                  <c:v>21.514099999999999</c:v>
                </c:pt>
                <c:pt idx="2510">
                  <c:v>21.521599999999989</c:v>
                </c:pt>
                <c:pt idx="2511">
                  <c:v>21.529900000000001</c:v>
                </c:pt>
                <c:pt idx="2512">
                  <c:v>21.5366</c:v>
                </c:pt>
                <c:pt idx="2513">
                  <c:v>21.5441</c:v>
                </c:pt>
                <c:pt idx="2514">
                  <c:v>21.550699999999907</c:v>
                </c:pt>
                <c:pt idx="2515">
                  <c:v>21.559100000000001</c:v>
                </c:pt>
                <c:pt idx="2516">
                  <c:v>21.566599999999877</c:v>
                </c:pt>
                <c:pt idx="2517">
                  <c:v>21.574100000000001</c:v>
                </c:pt>
                <c:pt idx="2518">
                  <c:v>21.580699999999865</c:v>
                </c:pt>
                <c:pt idx="2519">
                  <c:v>21.587399999999899</c:v>
                </c:pt>
                <c:pt idx="2520">
                  <c:v>21.596499999999903</c:v>
                </c:pt>
                <c:pt idx="2521">
                  <c:v>21.603200000000001</c:v>
                </c:pt>
                <c:pt idx="2522">
                  <c:v>21.610700000000001</c:v>
                </c:pt>
                <c:pt idx="2523">
                  <c:v>21.619000000000035</c:v>
                </c:pt>
                <c:pt idx="2524">
                  <c:v>21.623999999999999</c:v>
                </c:pt>
                <c:pt idx="2525">
                  <c:v>21.630700000000001</c:v>
                </c:pt>
                <c:pt idx="2526">
                  <c:v>21.637400000000031</c:v>
                </c:pt>
                <c:pt idx="2527">
                  <c:v>21.643999999999988</c:v>
                </c:pt>
                <c:pt idx="2528">
                  <c:v>21.651499999999999</c:v>
                </c:pt>
                <c:pt idx="2529">
                  <c:v>21.660699999999895</c:v>
                </c:pt>
                <c:pt idx="2530">
                  <c:v>21.667300000000001</c:v>
                </c:pt>
                <c:pt idx="2531">
                  <c:v>21.674800000000115</c:v>
                </c:pt>
                <c:pt idx="2532">
                  <c:v>21.682299999999884</c:v>
                </c:pt>
                <c:pt idx="2533">
                  <c:v>21.6907</c:v>
                </c:pt>
                <c:pt idx="2534">
                  <c:v>21.697299999999988</c:v>
                </c:pt>
                <c:pt idx="2535">
                  <c:v>21.7073</c:v>
                </c:pt>
                <c:pt idx="2536">
                  <c:v>21.710599999999989</c:v>
                </c:pt>
              </c:numCache>
            </c:numRef>
          </c:xVal>
          <c:yVal>
            <c:numRef>
              <c:f>'C:\Users\RETUser4\AppData\Local\Temp\Compression\[ec2.xls]eanh1com'!$M$3:$M$2539</c:f>
              <c:numCache>
                <c:formatCode>General</c:formatCode>
                <c:ptCount val="2537"/>
                <c:pt idx="0">
                  <c:v>0</c:v>
                </c:pt>
                <c:pt idx="1">
                  <c:v>6.9221922153635124E-2</c:v>
                </c:pt>
                <c:pt idx="2">
                  <c:v>0.73550509044924561</c:v>
                </c:pt>
                <c:pt idx="3">
                  <c:v>1.6786818587105625</c:v>
                </c:pt>
                <c:pt idx="4">
                  <c:v>2.3449620713305901</c:v>
                </c:pt>
                <c:pt idx="5">
                  <c:v>2.5872476658950618</c:v>
                </c:pt>
                <c:pt idx="6">
                  <c:v>2.6218586269718767</c:v>
                </c:pt>
                <c:pt idx="7">
                  <c:v>2.6997377229081012</c:v>
                </c:pt>
                <c:pt idx="8">
                  <c:v>2.7516541645233197</c:v>
                </c:pt>
                <c:pt idx="9">
                  <c:v>2.7776138631687237</c:v>
                </c:pt>
                <c:pt idx="10">
                  <c:v>2.8122277799211237</c:v>
                </c:pt>
                <c:pt idx="11">
                  <c:v>2.7949193437071402</c:v>
                </c:pt>
                <c:pt idx="12">
                  <c:v>2.8295303047839502</c:v>
                </c:pt>
                <c:pt idx="13">
                  <c:v>2.8641442215363639</c:v>
                </c:pt>
                <c:pt idx="14">
                  <c:v>2.9160606631515655</c:v>
                </c:pt>
                <c:pt idx="15">
                  <c:v>2.950674579903978</c:v>
                </c:pt>
                <c:pt idx="16">
                  <c:v>3.0804671617798349</c:v>
                </c:pt>
                <c:pt idx="17">
                  <c:v>3.1496920396090533</c:v>
                </c:pt>
                <c:pt idx="18">
                  <c:v>3.2275711355452672</c:v>
                </c:pt>
                <c:pt idx="19">
                  <c:v>3.3140985382373112</c:v>
                </c:pt>
                <c:pt idx="20">
                  <c:v>3.4092831147119345</c:v>
                </c:pt>
                <c:pt idx="21">
                  <c:v>3.5477328703703863</c:v>
                </c:pt>
                <c:pt idx="22">
                  <c:v>3.6775254522462282</c:v>
                </c:pt>
                <c:pt idx="23">
                  <c:v>3.9803817065329481</c:v>
                </c:pt>
                <c:pt idx="24">
                  <c:v>4.3265001843278474</c:v>
                </c:pt>
                <c:pt idx="25">
                  <c:v>4.6380106567215345</c:v>
                </c:pt>
                <c:pt idx="26">
                  <c:v>4.9149072123628263</c:v>
                </c:pt>
                <c:pt idx="27">
                  <c:v>5.1831495498971165</c:v>
                </c:pt>
                <c:pt idx="28">
                  <c:v>5.4254351444615905</c:v>
                </c:pt>
                <c:pt idx="29">
                  <c:v>5.6158013417352244</c:v>
                </c:pt>
                <c:pt idx="30">
                  <c:v>5.7196371806413175</c:v>
                </c:pt>
                <c:pt idx="31">
                  <c:v>5.8926949417009364</c:v>
                </c:pt>
                <c:pt idx="32">
                  <c:v>6.0657586141117967</c:v>
                </c:pt>
                <c:pt idx="33">
                  <c:v>6.1955511959876537</c:v>
                </c:pt>
                <c:pt idx="34">
                  <c:v>6.377266130829903</c:v>
                </c:pt>
                <c:pt idx="35">
                  <c:v>6.5070616683813425</c:v>
                </c:pt>
                <c:pt idx="36">
                  <c:v>6.6887736475480075</c:v>
                </c:pt>
                <c:pt idx="37">
                  <c:v>6.8877911072530864</c:v>
                </c:pt>
                <c:pt idx="38">
                  <c:v>7.1041199588476909</c:v>
                </c:pt>
                <c:pt idx="39">
                  <c:v>7.311791636659807</c:v>
                </c:pt>
                <c:pt idx="40">
                  <c:v>7.5367687950103441</c:v>
                </c:pt>
                <c:pt idx="41">
                  <c:v>7.6925240312071255</c:v>
                </c:pt>
                <c:pt idx="42">
                  <c:v>7.8482763117283953</c:v>
                </c:pt>
                <c:pt idx="43">
                  <c:v>8.0472967271090532</c:v>
                </c:pt>
                <c:pt idx="44">
                  <c:v>8.203049007630316</c:v>
                </c:pt>
                <c:pt idx="45">
                  <c:v>8.3674584619341559</c:v>
                </c:pt>
                <c:pt idx="46">
                  <c:v>8.5578246592078226</c:v>
                </c:pt>
                <c:pt idx="47">
                  <c:v>8.7222311578360685</c:v>
                </c:pt>
                <c:pt idx="48">
                  <c:v>8.9039431370027504</c:v>
                </c:pt>
                <c:pt idx="49">
                  <c:v>9.1721884302126195</c:v>
                </c:pt>
                <c:pt idx="50">
                  <c:v>9.5183069080075438</c:v>
                </c:pt>
                <c:pt idx="51">
                  <c:v>9.9163477387688594</c:v>
                </c:pt>
                <c:pt idx="52">
                  <c:v>10.253814954132372</c:v>
                </c:pt>
                <c:pt idx="53">
                  <c:v>10.556668252743506</c:v>
                </c:pt>
                <c:pt idx="54">
                  <c:v>10.859524507030176</c:v>
                </c:pt>
                <c:pt idx="55">
                  <c:v>11.136418106995848</c:v>
                </c:pt>
                <c:pt idx="56">
                  <c:v>11.352746958590606</c:v>
                </c:pt>
                <c:pt idx="57">
                  <c:v>11.595029597479424</c:v>
                </c:pt>
                <c:pt idx="58">
                  <c:v>11.776741576646106</c:v>
                </c:pt>
                <c:pt idx="59">
                  <c:v>11.915191332304525</c:v>
                </c:pt>
                <c:pt idx="60">
                  <c:v>12.105557529578256</c:v>
                </c:pt>
                <c:pt idx="61">
                  <c:v>12.278618246313441</c:v>
                </c:pt>
                <c:pt idx="62">
                  <c:v>12.399759565757886</c:v>
                </c:pt>
                <c:pt idx="63">
                  <c:v>12.53820636574074</c:v>
                </c:pt>
                <c:pt idx="64">
                  <c:v>12.642045160322358</c:v>
                </c:pt>
                <c:pt idx="65">
                  <c:v>12.780491960305216</c:v>
                </c:pt>
                <c:pt idx="66">
                  <c:v>12.86702231867285</c:v>
                </c:pt>
                <c:pt idx="67">
                  <c:v>13.005469118655748</c:v>
                </c:pt>
                <c:pt idx="68">
                  <c:v>13.117959175668723</c:v>
                </c:pt>
                <c:pt idx="69">
                  <c:v>13.239103450788749</c:v>
                </c:pt>
                <c:pt idx="70">
                  <c:v>13.3169766353738</c:v>
                </c:pt>
                <c:pt idx="71">
                  <c:v>13.472731871570698</c:v>
                </c:pt>
                <c:pt idx="72">
                  <c:v>13.61118162722908</c:v>
                </c:pt>
                <c:pt idx="73">
                  <c:v>13.766933907750342</c:v>
                </c:pt>
                <c:pt idx="74">
                  <c:v>13.870772702331962</c:v>
                </c:pt>
                <c:pt idx="75">
                  <c:v>14.017870764746219</c:v>
                </c:pt>
                <c:pt idx="76">
                  <c:v>14.130360821759258</c:v>
                </c:pt>
                <c:pt idx="77">
                  <c:v>14.260156359310702</c:v>
                </c:pt>
                <c:pt idx="78">
                  <c:v>14.41591159550755</c:v>
                </c:pt>
                <c:pt idx="79">
                  <c:v>14.55436135116598</c:v>
                </c:pt>
                <c:pt idx="80">
                  <c:v>14.684153933041838</c:v>
                </c:pt>
                <c:pt idx="81">
                  <c:v>14.796643990054868</c:v>
                </c:pt>
                <c:pt idx="82">
                  <c:v>14.961050488683123</c:v>
                </c:pt>
                <c:pt idx="83">
                  <c:v>15.186030602709254</c:v>
                </c:pt>
                <c:pt idx="84">
                  <c:v>15.52349486239712</c:v>
                </c:pt>
                <c:pt idx="85">
                  <c:v>15.852310815329327</c:v>
                </c:pt>
                <c:pt idx="86">
                  <c:v>16.163818332047324</c:v>
                </c:pt>
                <c:pt idx="87">
                  <c:v>16.466671630658436</c:v>
                </c:pt>
                <c:pt idx="88">
                  <c:v>16.717611443329886</c:v>
                </c:pt>
                <c:pt idx="89">
                  <c:v>16.959894082218831</c:v>
                </c:pt>
                <c:pt idx="90">
                  <c:v>17.115652274091222</c:v>
                </c:pt>
                <c:pt idx="91">
                  <c:v>17.245444855966863</c:v>
                </c:pt>
                <c:pt idx="92">
                  <c:v>17.427159790809327</c:v>
                </c:pt>
                <c:pt idx="93">
                  <c:v>17.565603635116496</c:v>
                </c:pt>
                <c:pt idx="94">
                  <c:v>17.69540212834362</c:v>
                </c:pt>
                <c:pt idx="95">
                  <c:v>17.877114107510291</c:v>
                </c:pt>
                <c:pt idx="96">
                  <c:v>18.032869343707127</c:v>
                </c:pt>
                <c:pt idx="97">
                  <c:v>18.188621624228389</c:v>
                </c:pt>
                <c:pt idx="98">
                  <c:v>18.318417161779827</c:v>
                </c:pt>
                <c:pt idx="99">
                  <c:v>18.45686691743829</c:v>
                </c:pt>
                <c:pt idx="100">
                  <c:v>18.664538595250342</c:v>
                </c:pt>
                <c:pt idx="101">
                  <c:v>18.794334132801783</c:v>
                </c:pt>
                <c:pt idx="102">
                  <c:v>18.958740631429823</c:v>
                </c:pt>
                <c:pt idx="103">
                  <c:v>19.097187431412895</c:v>
                </c:pt>
                <c:pt idx="104">
                  <c:v>19.235637187071209</c:v>
                </c:pt>
                <c:pt idx="105">
                  <c:v>19.400046641374978</c:v>
                </c:pt>
                <c:pt idx="106">
                  <c:v>19.564450184327789</c:v>
                </c:pt>
                <c:pt idx="107">
                  <c:v>19.702899939986192</c:v>
                </c:pt>
                <c:pt idx="108">
                  <c:v>19.884611919152949</c:v>
                </c:pt>
                <c:pt idx="109">
                  <c:v>20.01440745670439</c:v>
                </c:pt>
                <c:pt idx="110">
                  <c:v>20.204773653978052</c:v>
                </c:pt>
                <c:pt idx="111">
                  <c:v>20.3518746720679</c:v>
                </c:pt>
                <c:pt idx="112">
                  <c:v>20.983543923610991</c:v>
                </c:pt>
                <c:pt idx="113">
                  <c:v>22.160352068329889</c:v>
                </c:pt>
                <c:pt idx="114">
                  <c:v>23.129488535236625</c:v>
                </c:pt>
                <c:pt idx="115">
                  <c:v>23.873647843792789</c:v>
                </c:pt>
                <c:pt idx="116">
                  <c:v>24.02940307998961</c:v>
                </c:pt>
                <c:pt idx="117">
                  <c:v>23.977486638374483</c:v>
                </c:pt>
                <c:pt idx="118">
                  <c:v>23.700590082733047</c:v>
                </c:pt>
                <c:pt idx="119">
                  <c:v>23.389079610339486</c:v>
                </c:pt>
                <c:pt idx="120">
                  <c:v>23.164102451989024</c:v>
                </c:pt>
                <c:pt idx="121">
                  <c:v>22.973736254715163</c:v>
                </c:pt>
                <c:pt idx="122">
                  <c:v>22.86990041580933</c:v>
                </c:pt>
                <c:pt idx="123">
                  <c:v>22.800678493655695</c:v>
                </c:pt>
                <c:pt idx="124">
                  <c:v>22.76606162122771</c:v>
                </c:pt>
                <c:pt idx="125">
                  <c:v>22.76606162122771</c:v>
                </c:pt>
                <c:pt idx="126">
                  <c:v>22.809326800411522</c:v>
                </c:pt>
                <c:pt idx="127">
                  <c:v>22.826635236625489</c:v>
                </c:pt>
                <c:pt idx="128">
                  <c:v>22.792024275548588</c:v>
                </c:pt>
                <c:pt idx="129">
                  <c:v>22.887205896347727</c:v>
                </c:pt>
                <c:pt idx="130">
                  <c:v>23.492915449245544</c:v>
                </c:pt>
                <c:pt idx="131">
                  <c:v>24.730300165037725</c:v>
                </c:pt>
                <c:pt idx="132">
                  <c:v>25.863840174897117</c:v>
                </c:pt>
                <c:pt idx="133">
                  <c:v>26.564734304269489</c:v>
                </c:pt>
                <c:pt idx="134">
                  <c:v>26.685875623713994</c:v>
                </c:pt>
                <c:pt idx="135">
                  <c:v>26.556080086162552</c:v>
                </c:pt>
                <c:pt idx="136">
                  <c:v>26.417636241855178</c:v>
                </c:pt>
                <c:pt idx="137">
                  <c:v>26.305146184842229</c:v>
                </c:pt>
                <c:pt idx="138">
                  <c:v>26.192653172153626</c:v>
                </c:pt>
                <c:pt idx="139">
                  <c:v>26.158042211076786</c:v>
                </c:pt>
                <c:pt idx="140">
                  <c:v>26.18400190972222</c:v>
                </c:pt>
                <c:pt idx="141">
                  <c:v>26.166696429183812</c:v>
                </c:pt>
                <c:pt idx="142">
                  <c:v>26.158042211076786</c:v>
                </c:pt>
                <c:pt idx="143">
                  <c:v>26.18400190972222</c:v>
                </c:pt>
                <c:pt idx="144">
                  <c:v>26.18400190972222</c:v>
                </c:pt>
                <c:pt idx="145">
                  <c:v>26.166696429183812</c:v>
                </c:pt>
                <c:pt idx="146">
                  <c:v>26.18400190972222</c:v>
                </c:pt>
                <c:pt idx="147">
                  <c:v>26.18400190972222</c:v>
                </c:pt>
                <c:pt idx="148">
                  <c:v>26.192653172153626</c:v>
                </c:pt>
                <c:pt idx="149">
                  <c:v>26.443592984824917</c:v>
                </c:pt>
                <c:pt idx="150">
                  <c:v>27.29158813228738</c:v>
                </c:pt>
                <c:pt idx="151">
                  <c:v>28.624151513203035</c:v>
                </c:pt>
                <c:pt idx="152">
                  <c:v>29.281780463391627</c:v>
                </c:pt>
                <c:pt idx="153">
                  <c:v>29.82691640089163</c:v>
                </c:pt>
                <c:pt idx="154">
                  <c:v>30.173037834362031</c:v>
                </c:pt>
                <c:pt idx="155">
                  <c:v>30.164386571930624</c:v>
                </c:pt>
                <c:pt idx="156">
                  <c:v>29.982674592763811</c:v>
                </c:pt>
                <c:pt idx="157">
                  <c:v>29.82691640089163</c:v>
                </c:pt>
                <c:pt idx="158">
                  <c:v>29.69712381901579</c:v>
                </c:pt>
                <c:pt idx="159">
                  <c:v>29.66251285793879</c:v>
                </c:pt>
                <c:pt idx="160">
                  <c:v>29.63655315929369</c:v>
                </c:pt>
                <c:pt idx="161">
                  <c:v>29.66251285793879</c:v>
                </c:pt>
                <c:pt idx="162">
                  <c:v>29.63655315929369</c:v>
                </c:pt>
                <c:pt idx="163">
                  <c:v>29.705778037122659</c:v>
                </c:pt>
                <c:pt idx="164">
                  <c:v>29.740388998199585</c:v>
                </c:pt>
                <c:pt idx="165">
                  <c:v>29.757694478737989</c:v>
                </c:pt>
                <c:pt idx="166">
                  <c:v>29.965369112225545</c:v>
                </c:pt>
                <c:pt idx="167">
                  <c:v>30.36340698731123</c:v>
                </c:pt>
                <c:pt idx="168">
                  <c:v>30.91719714291839</c:v>
                </c:pt>
                <c:pt idx="169">
                  <c:v>31.470990254200956</c:v>
                </c:pt>
                <c:pt idx="170">
                  <c:v>31.955558487654333</c:v>
                </c:pt>
                <c:pt idx="171">
                  <c:v>32.30167992112483</c:v>
                </c:pt>
                <c:pt idx="172">
                  <c:v>32.656452617026751</c:v>
                </c:pt>
                <c:pt idx="173">
                  <c:v>32.812207853223185</c:v>
                </c:pt>
                <c:pt idx="174">
                  <c:v>32.993922788066008</c:v>
                </c:pt>
                <c:pt idx="175">
                  <c:v>33.123715369942005</c:v>
                </c:pt>
                <c:pt idx="176">
                  <c:v>33.218896990740738</c:v>
                </c:pt>
                <c:pt idx="177">
                  <c:v>33.322735785322358</c:v>
                </c:pt>
                <c:pt idx="178">
                  <c:v>33.469833847736624</c:v>
                </c:pt>
                <c:pt idx="179">
                  <c:v>33.573672642318243</c:v>
                </c:pt>
                <c:pt idx="180">
                  <c:v>33.668857218792866</c:v>
                </c:pt>
                <c:pt idx="181">
                  <c:v>33.764038839592011</c:v>
                </c:pt>
                <c:pt idx="182">
                  <c:v>33.850569197959494</c:v>
                </c:pt>
                <c:pt idx="183">
                  <c:v>33.963059254972556</c:v>
                </c:pt>
                <c:pt idx="184">
                  <c:v>34.0668950938786</c:v>
                </c:pt>
                <c:pt idx="185">
                  <c:v>34.162076714677653</c:v>
                </c:pt>
                <c:pt idx="186">
                  <c:v>34.283218034122264</c:v>
                </c:pt>
                <c:pt idx="187">
                  <c:v>34.447624532750091</c:v>
                </c:pt>
                <c:pt idx="188">
                  <c:v>34.586074288408781</c:v>
                </c:pt>
                <c:pt idx="189">
                  <c:v>34.724524044067216</c:v>
                </c:pt>
                <c:pt idx="190">
                  <c:v>34.862970844050317</c:v>
                </c:pt>
                <c:pt idx="191">
                  <c:v>35.018726080246736</c:v>
                </c:pt>
                <c:pt idx="192">
                  <c:v>35.217743539951989</c:v>
                </c:pt>
                <c:pt idx="193">
                  <c:v>35.56386497342227</c:v>
                </c:pt>
                <c:pt idx="194">
                  <c:v>35.901332188786007</c:v>
                </c:pt>
                <c:pt idx="195">
                  <c:v>36.178228744427486</c:v>
                </c:pt>
                <c:pt idx="196">
                  <c:v>36.385900422239345</c:v>
                </c:pt>
                <c:pt idx="197">
                  <c:v>36.57626661951285</c:v>
                </c:pt>
                <c:pt idx="198">
                  <c:v>36.732021855709881</c:v>
                </c:pt>
                <c:pt idx="199">
                  <c:v>36.913733834876538</c:v>
                </c:pt>
                <c:pt idx="200">
                  <c:v>37.043529372427983</c:v>
                </c:pt>
                <c:pt idx="201">
                  <c:v>37.181976172410835</c:v>
                </c:pt>
                <c:pt idx="202">
                  <c:v>37.285812011316871</c:v>
                </c:pt>
                <c:pt idx="203">
                  <c:v>37.415607548868294</c:v>
                </c:pt>
                <c:pt idx="204">
                  <c:v>37.510789169666943</c:v>
                </c:pt>
                <c:pt idx="205">
                  <c:v>37.64923892532601</c:v>
                </c:pt>
                <c:pt idx="206">
                  <c:v>37.830953860168037</c:v>
                </c:pt>
                <c:pt idx="207">
                  <c:v>37.952095179612137</c:v>
                </c:pt>
                <c:pt idx="208">
                  <c:v>38.081890717163894</c:v>
                </c:pt>
                <c:pt idx="209">
                  <c:v>38.220337517146781</c:v>
                </c:pt>
                <c:pt idx="210">
                  <c:v>38.350133054697991</c:v>
                </c:pt>
                <c:pt idx="211">
                  <c:v>38.479925636574272</c:v>
                </c:pt>
                <c:pt idx="212">
                  <c:v>38.609724129801101</c:v>
                </c:pt>
                <c:pt idx="213">
                  <c:v>38.756825147890943</c:v>
                </c:pt>
                <c:pt idx="214">
                  <c:v>38.877966467335</c:v>
                </c:pt>
                <c:pt idx="215">
                  <c:v>39.033721703532194</c:v>
                </c:pt>
                <c:pt idx="216">
                  <c:v>39.180822721621993</c:v>
                </c:pt>
                <c:pt idx="217">
                  <c:v>39.362537656464326</c:v>
                </c:pt>
                <c:pt idx="218">
                  <c:v>39.552900898062404</c:v>
                </c:pt>
                <c:pt idx="219">
                  <c:v>39.725964570473252</c:v>
                </c:pt>
                <c:pt idx="220">
                  <c:v>39.881716850994444</c:v>
                </c:pt>
                <c:pt idx="221">
                  <c:v>40.046123349622782</c:v>
                </c:pt>
                <c:pt idx="222">
                  <c:v>40.227835328789673</c:v>
                </c:pt>
                <c:pt idx="223">
                  <c:v>40.374939302555013</c:v>
                </c:pt>
                <c:pt idx="224">
                  <c:v>40.547997063614076</c:v>
                </c:pt>
                <c:pt idx="225">
                  <c:v>40.764320003858032</c:v>
                </c:pt>
                <c:pt idx="226">
                  <c:v>40.937383676268844</c:v>
                </c:pt>
                <c:pt idx="227">
                  <c:v>41.387340948645395</c:v>
                </c:pt>
                <c:pt idx="228">
                  <c:v>42.166108262602883</c:v>
                </c:pt>
                <c:pt idx="229">
                  <c:v>42.815082994684495</c:v>
                </c:pt>
                <c:pt idx="230">
                  <c:v>43.377533279749471</c:v>
                </c:pt>
                <c:pt idx="231">
                  <c:v>43.792873679698204</c:v>
                </c:pt>
                <c:pt idx="232">
                  <c:v>44.147649331275716</c:v>
                </c:pt>
                <c:pt idx="233">
                  <c:v>44.372626489625944</c:v>
                </c:pt>
                <c:pt idx="234">
                  <c:v>44.424545886917009</c:v>
                </c:pt>
                <c:pt idx="235">
                  <c:v>44.407237450702695</c:v>
                </c:pt>
                <c:pt idx="236">
                  <c:v>44.407237450702695</c:v>
                </c:pt>
                <c:pt idx="237">
                  <c:v>44.372626489625944</c:v>
                </c:pt>
                <c:pt idx="238">
                  <c:v>44.346666790980791</c:v>
                </c:pt>
                <c:pt idx="239">
                  <c:v>44.346666790980791</c:v>
                </c:pt>
                <c:pt idx="240">
                  <c:v>44.32936426611797</c:v>
                </c:pt>
                <c:pt idx="241">
                  <c:v>44.338015528549413</c:v>
                </c:pt>
                <c:pt idx="242">
                  <c:v>44.32936426611797</c:v>
                </c:pt>
                <c:pt idx="243">
                  <c:v>44.381277752057258</c:v>
                </c:pt>
                <c:pt idx="244">
                  <c:v>44.398586188271608</c:v>
                </c:pt>
                <c:pt idx="245">
                  <c:v>44.476462328532236</c:v>
                </c:pt>
                <c:pt idx="246">
                  <c:v>44.640871782836044</c:v>
                </c:pt>
                <c:pt idx="247">
                  <c:v>44.718747923096707</c:v>
                </c:pt>
                <c:pt idx="248">
                  <c:v>44.805275325788763</c:v>
                </c:pt>
                <c:pt idx="249">
                  <c:v>44.926419600908972</c:v>
                </c:pt>
                <c:pt idx="250">
                  <c:v>45.038909657921813</c:v>
                </c:pt>
                <c:pt idx="251">
                  <c:v>45.177359413580241</c:v>
                </c:pt>
                <c:pt idx="252">
                  <c:v>45.307149039780313</c:v>
                </c:pt>
                <c:pt idx="253">
                  <c:v>45.428296270576162</c:v>
                </c:pt>
                <c:pt idx="254">
                  <c:v>45.618659512174212</c:v>
                </c:pt>
                <c:pt idx="255">
                  <c:v>45.731152524862999</c:v>
                </c:pt>
                <c:pt idx="256">
                  <c:v>45.869596369170111</c:v>
                </c:pt>
                <c:pt idx="257">
                  <c:v>46.146492924811412</c:v>
                </c:pt>
                <c:pt idx="258">
                  <c:v>46.354167558298585</c:v>
                </c:pt>
                <c:pt idx="259">
                  <c:v>46.639715376372109</c:v>
                </c:pt>
                <c:pt idx="260">
                  <c:v>47.063712950103124</c:v>
                </c:pt>
                <c:pt idx="261">
                  <c:v>47.435791126543208</c:v>
                </c:pt>
                <c:pt idx="262">
                  <c:v>47.790566778121018</c:v>
                </c:pt>
                <c:pt idx="263">
                  <c:v>48.041503635116392</c:v>
                </c:pt>
                <c:pt idx="264">
                  <c:v>48.301091754543641</c:v>
                </c:pt>
                <c:pt idx="265">
                  <c:v>48.534723131001371</c:v>
                </c:pt>
                <c:pt idx="266">
                  <c:v>48.725089328275288</c:v>
                </c:pt>
                <c:pt idx="267">
                  <c:v>48.872190346365116</c:v>
                </c:pt>
                <c:pt idx="268">
                  <c:v>48.984680403377538</c:v>
                </c:pt>
                <c:pt idx="269">
                  <c:v>49.071207806069957</c:v>
                </c:pt>
                <c:pt idx="270">
                  <c:v>49.097167504715344</c:v>
                </c:pt>
                <c:pt idx="271">
                  <c:v>49.18369786308277</c:v>
                </c:pt>
                <c:pt idx="272">
                  <c:v>49.252922740912211</c:v>
                </c:pt>
                <c:pt idx="273">
                  <c:v>49.339453099279837</c:v>
                </c:pt>
                <c:pt idx="274">
                  <c:v>49.443291893861272</c:v>
                </c:pt>
                <c:pt idx="275">
                  <c:v>49.538473514660495</c:v>
                </c:pt>
                <c:pt idx="276">
                  <c:v>49.633658091135118</c:v>
                </c:pt>
                <c:pt idx="277">
                  <c:v>49.728839711934263</c:v>
                </c:pt>
                <c:pt idx="278">
                  <c:v>49.84132976894697</c:v>
                </c:pt>
                <c:pt idx="279">
                  <c:v>49.988427831361257</c:v>
                </c:pt>
                <c:pt idx="280">
                  <c:v>50.100917888374482</c:v>
                </c:pt>
                <c:pt idx="281">
                  <c:v>50.152837285665115</c:v>
                </c:pt>
                <c:pt idx="282">
                  <c:v>50.273978605109995</c:v>
                </c:pt>
                <c:pt idx="283">
                  <c:v>50.403774142661177</c:v>
                </c:pt>
                <c:pt idx="284">
                  <c:v>50.620100038580517</c:v>
                </c:pt>
                <c:pt idx="285">
                  <c:v>50.758549794238675</c:v>
                </c:pt>
                <c:pt idx="286">
                  <c:v>50.922956292867013</c:v>
                </c:pt>
                <c:pt idx="287">
                  <c:v>51.156584713648513</c:v>
                </c:pt>
                <c:pt idx="288">
                  <c:v>51.312339949845679</c:v>
                </c:pt>
                <c:pt idx="289">
                  <c:v>51.545971326303153</c:v>
                </c:pt>
                <c:pt idx="290">
                  <c:v>51.753643004115226</c:v>
                </c:pt>
                <c:pt idx="291">
                  <c:v>51.987277336248063</c:v>
                </c:pt>
                <c:pt idx="292">
                  <c:v>52.186294795953344</c:v>
                </c:pt>
                <c:pt idx="293">
                  <c:v>52.402617736196852</c:v>
                </c:pt>
                <c:pt idx="294">
                  <c:v>52.636252068330009</c:v>
                </c:pt>
                <c:pt idx="295">
                  <c:v>53.051592468278344</c:v>
                </c:pt>
                <c:pt idx="296">
                  <c:v>53.415019382287376</c:v>
                </c:pt>
                <c:pt idx="297">
                  <c:v>53.795754732510538</c:v>
                </c:pt>
                <c:pt idx="298">
                  <c:v>54.08130255058299</c:v>
                </c:pt>
                <c:pt idx="299">
                  <c:v>54.349547843792614</c:v>
                </c:pt>
                <c:pt idx="300">
                  <c:v>54.548565303497952</c:v>
                </c:pt>
                <c:pt idx="301">
                  <c:v>54.790847942386833</c:v>
                </c:pt>
                <c:pt idx="302">
                  <c:v>54.97256287722908</c:v>
                </c:pt>
                <c:pt idx="303">
                  <c:v>55.128315157750521</c:v>
                </c:pt>
                <c:pt idx="304">
                  <c:v>55.249459432870367</c:v>
                </c:pt>
                <c:pt idx="305">
                  <c:v>55.335989791237814</c:v>
                </c:pt>
                <c:pt idx="306">
                  <c:v>55.379254970421812</c:v>
                </c:pt>
                <c:pt idx="307">
                  <c:v>55.474436591220844</c:v>
                </c:pt>
                <c:pt idx="308">
                  <c:v>55.500396289866245</c:v>
                </c:pt>
                <c:pt idx="309">
                  <c:v>55.560969905264045</c:v>
                </c:pt>
                <c:pt idx="310">
                  <c:v>55.621537609310515</c:v>
                </c:pt>
                <c:pt idx="311">
                  <c:v>55.656148570387494</c:v>
                </c:pt>
                <c:pt idx="312">
                  <c:v>55.71671923011008</c:v>
                </c:pt>
                <c:pt idx="313">
                  <c:v>55.768638627400563</c:v>
                </c:pt>
                <c:pt idx="314">
                  <c:v>55.863823203875171</c:v>
                </c:pt>
                <c:pt idx="315">
                  <c:v>55.959004824674196</c:v>
                </c:pt>
                <c:pt idx="316">
                  <c:v>56.019575484396228</c:v>
                </c:pt>
                <c:pt idx="317">
                  <c:v>56.149371021947871</c:v>
                </c:pt>
                <c:pt idx="318">
                  <c:v>56.253209816529512</c:v>
                </c:pt>
                <c:pt idx="319">
                  <c:v>56.374351135973932</c:v>
                </c:pt>
                <c:pt idx="320">
                  <c:v>56.4781840192042</c:v>
                </c:pt>
                <c:pt idx="321">
                  <c:v>56.633939255401231</c:v>
                </c:pt>
                <c:pt idx="322">
                  <c:v>56.703167088906035</c:v>
                </c:pt>
                <c:pt idx="323">
                  <c:v>56.841610933213047</c:v>
                </c:pt>
                <c:pt idx="324">
                  <c:v>56.962755208333363</c:v>
                </c:pt>
                <c:pt idx="325">
                  <c:v>57.16177266803841</c:v>
                </c:pt>
                <c:pt idx="326">
                  <c:v>57.386752782064477</c:v>
                </c:pt>
                <c:pt idx="327">
                  <c:v>57.577118979338131</c:v>
                </c:pt>
                <c:pt idx="328">
                  <c:v>57.767482220936216</c:v>
                </c:pt>
                <c:pt idx="329">
                  <c:v>57.914586194701442</c:v>
                </c:pt>
                <c:pt idx="330">
                  <c:v>58.070338475222904</c:v>
                </c:pt>
                <c:pt idx="331">
                  <c:v>58.260707628172163</c:v>
                </c:pt>
                <c:pt idx="332">
                  <c:v>58.373194729509592</c:v>
                </c:pt>
                <c:pt idx="333">
                  <c:v>58.546255446244857</c:v>
                </c:pt>
                <c:pt idx="334">
                  <c:v>58.823152001886143</c:v>
                </c:pt>
                <c:pt idx="335">
                  <c:v>59.100048557527394</c:v>
                </c:pt>
                <c:pt idx="336">
                  <c:v>59.333676978309327</c:v>
                </c:pt>
                <c:pt idx="337">
                  <c:v>59.558657092335345</c:v>
                </c:pt>
                <c:pt idx="338">
                  <c:v>59.783634250685871</c:v>
                </c:pt>
                <c:pt idx="339">
                  <c:v>59.948043704989892</c:v>
                </c:pt>
                <c:pt idx="340">
                  <c:v>60.086490504972545</c:v>
                </c:pt>
                <c:pt idx="341">
                  <c:v>60.233591523062394</c:v>
                </c:pt>
                <c:pt idx="342">
                  <c:v>60.320124837105617</c:v>
                </c:pt>
                <c:pt idx="343">
                  <c:v>60.406655195473256</c:v>
                </c:pt>
                <c:pt idx="344">
                  <c:v>60.484528380058293</c:v>
                </c:pt>
                <c:pt idx="345">
                  <c:v>60.562407475994299</c:v>
                </c:pt>
                <c:pt idx="346">
                  <c:v>60.674897533007254</c:v>
                </c:pt>
                <c:pt idx="347">
                  <c:v>60.796041808127562</c:v>
                </c:pt>
                <c:pt idx="348">
                  <c:v>60.943139870541863</c:v>
                </c:pt>
                <c:pt idx="349">
                  <c:v>61.046978665123447</c:v>
                </c:pt>
                <c:pt idx="350">
                  <c:v>61.254647387259944</c:v>
                </c:pt>
                <c:pt idx="351">
                  <c:v>61.358486181841194</c:v>
                </c:pt>
                <c:pt idx="352">
                  <c:v>61.496930026149073</c:v>
                </c:pt>
                <c:pt idx="353">
                  <c:v>61.609420083161872</c:v>
                </c:pt>
                <c:pt idx="354">
                  <c:v>61.739215620713303</c:v>
                </c:pt>
                <c:pt idx="355">
                  <c:v>61.851705677726017</c:v>
                </c:pt>
                <c:pt idx="356">
                  <c:v>61.946884342849785</c:v>
                </c:pt>
                <c:pt idx="357">
                  <c:v>62.093991272290801</c:v>
                </c:pt>
                <c:pt idx="358">
                  <c:v>62.206481329303841</c:v>
                </c:pt>
                <c:pt idx="359">
                  <c:v>62.370881916580927</c:v>
                </c:pt>
                <c:pt idx="360">
                  <c:v>62.483374929269544</c:v>
                </c:pt>
                <c:pt idx="361">
                  <c:v>62.621827640603364</c:v>
                </c:pt>
                <c:pt idx="362">
                  <c:v>62.742963048696829</c:v>
                </c:pt>
                <c:pt idx="363">
                  <c:v>62.898718284893683</c:v>
                </c:pt>
                <c:pt idx="364">
                  <c:v>63.054470565414626</c:v>
                </c:pt>
                <c:pt idx="365">
                  <c:v>63.270799417009599</c:v>
                </c:pt>
                <c:pt idx="366">
                  <c:v>63.426554653206139</c:v>
                </c:pt>
                <c:pt idx="367">
                  <c:v>63.651528855881324</c:v>
                </c:pt>
                <c:pt idx="368">
                  <c:v>64.040918424211327</c:v>
                </c:pt>
                <c:pt idx="369">
                  <c:v>64.482221478480781</c:v>
                </c:pt>
                <c:pt idx="370">
                  <c:v>64.880256397890918</c:v>
                </c:pt>
                <c:pt idx="371">
                  <c:v>65.209075306498008</c:v>
                </c:pt>
                <c:pt idx="372">
                  <c:v>65.485968906463739</c:v>
                </c:pt>
                <c:pt idx="373">
                  <c:v>65.754214199674223</c:v>
                </c:pt>
                <c:pt idx="374">
                  <c:v>65.944580396947927</c:v>
                </c:pt>
                <c:pt idx="375">
                  <c:v>66.083027196930658</c:v>
                </c:pt>
                <c:pt idx="376">
                  <c:v>66.195517253943748</c:v>
                </c:pt>
                <c:pt idx="377">
                  <c:v>66.342615316357978</c:v>
                </c:pt>
                <c:pt idx="378">
                  <c:v>66.411837238511652</c:v>
                </c:pt>
                <c:pt idx="379">
                  <c:v>66.48972224579903</c:v>
                </c:pt>
                <c:pt idx="380">
                  <c:v>66.610863565243946</c:v>
                </c:pt>
                <c:pt idx="381">
                  <c:v>66.645471570644105</c:v>
                </c:pt>
                <c:pt idx="382">
                  <c:v>66.680085487397122</c:v>
                </c:pt>
                <c:pt idx="383">
                  <c:v>66.766612890089149</c:v>
                </c:pt>
                <c:pt idx="384">
                  <c:v>66.844489030349791</c:v>
                </c:pt>
                <c:pt idx="385">
                  <c:v>66.90505969007252</c:v>
                </c:pt>
                <c:pt idx="386">
                  <c:v>66.948327824931411</c:v>
                </c:pt>
                <c:pt idx="387">
                  <c:v>67.000247222222214</c:v>
                </c:pt>
                <c:pt idx="388">
                  <c:v>67.069469144376257</c:v>
                </c:pt>
                <c:pt idx="389">
                  <c:v>67.08677462491427</c:v>
                </c:pt>
                <c:pt idx="390">
                  <c:v>67.138691066528878</c:v>
                </c:pt>
                <c:pt idx="391">
                  <c:v>67.225218469221531</c:v>
                </c:pt>
                <c:pt idx="392">
                  <c:v>67.30310052083334</c:v>
                </c:pt>
                <c:pt idx="393">
                  <c:v>67.372325398662085</c:v>
                </c:pt>
                <c:pt idx="394">
                  <c:v>67.424244795953427</c:v>
                </c:pt>
                <c:pt idx="395">
                  <c:v>67.510772198645029</c:v>
                </c:pt>
                <c:pt idx="396">
                  <c:v>67.614610993227458</c:v>
                </c:pt>
                <c:pt idx="397">
                  <c:v>67.692484177812048</c:v>
                </c:pt>
                <c:pt idx="398">
                  <c:v>67.779011580504118</c:v>
                </c:pt>
                <c:pt idx="399">
                  <c:v>67.865544894547313</c:v>
                </c:pt>
                <c:pt idx="400">
                  <c:v>67.952072297238942</c:v>
                </c:pt>
                <c:pt idx="401">
                  <c:v>68.055911091820988</c:v>
                </c:pt>
                <c:pt idx="402">
                  <c:v>68.159749886402025</c:v>
                </c:pt>
                <c:pt idx="403">
                  <c:v>68.298196686385467</c:v>
                </c:pt>
                <c:pt idx="404">
                  <c:v>68.410686743398827</c:v>
                </c:pt>
                <c:pt idx="405">
                  <c:v>68.531828062842933</c:v>
                </c:pt>
                <c:pt idx="406">
                  <c:v>68.687586254715356</c:v>
                </c:pt>
                <c:pt idx="407">
                  <c:v>68.791416182270297</c:v>
                </c:pt>
                <c:pt idx="408">
                  <c:v>68.92121171982167</c:v>
                </c:pt>
                <c:pt idx="409">
                  <c:v>69.016399251971876</c:v>
                </c:pt>
                <c:pt idx="410">
                  <c:v>69.111577917095318</c:v>
                </c:pt>
                <c:pt idx="411">
                  <c:v>69.163497314385523</c:v>
                </c:pt>
                <c:pt idx="412">
                  <c:v>69.327906768689758</c:v>
                </c:pt>
                <c:pt idx="413">
                  <c:v>69.492307355967085</c:v>
                </c:pt>
                <c:pt idx="414">
                  <c:v>69.604797412979494</c:v>
                </c:pt>
                <c:pt idx="415">
                  <c:v>69.795169521604933</c:v>
                </c:pt>
                <c:pt idx="416">
                  <c:v>69.959573064557617</c:v>
                </c:pt>
                <c:pt idx="417">
                  <c:v>70.149939261831292</c:v>
                </c:pt>
                <c:pt idx="418">
                  <c:v>70.305694498028117</c:v>
                </c:pt>
                <c:pt idx="419">
                  <c:v>70.496060695302461</c:v>
                </c:pt>
                <c:pt idx="420">
                  <c:v>70.746997552297657</c:v>
                </c:pt>
                <c:pt idx="421">
                  <c:v>70.989283146862135</c:v>
                </c:pt>
                <c:pt idx="422">
                  <c:v>71.257522528720841</c:v>
                </c:pt>
                <c:pt idx="423">
                  <c:v>71.473851380315523</c:v>
                </c:pt>
                <c:pt idx="424">
                  <c:v>71.707485712448488</c:v>
                </c:pt>
                <c:pt idx="425">
                  <c:v>71.94110822187973</c:v>
                </c:pt>
                <c:pt idx="426">
                  <c:v>72.174742554011914</c:v>
                </c:pt>
                <c:pt idx="427">
                  <c:v>72.373765925068582</c:v>
                </c:pt>
                <c:pt idx="428">
                  <c:v>72.607391390174456</c:v>
                </c:pt>
                <c:pt idx="429">
                  <c:v>72.771800844478719</c:v>
                </c:pt>
                <c:pt idx="430">
                  <c:v>72.953515779320995</c:v>
                </c:pt>
                <c:pt idx="431">
                  <c:v>73.005435176611044</c:v>
                </c:pt>
                <c:pt idx="432">
                  <c:v>73.178495893347048</c:v>
                </c:pt>
                <c:pt idx="433">
                  <c:v>73.282325820901889</c:v>
                </c:pt>
                <c:pt idx="434">
                  <c:v>73.360207872513328</c:v>
                </c:pt>
                <c:pt idx="435">
                  <c:v>73.455389493312765</c:v>
                </c:pt>
                <c:pt idx="436">
                  <c:v>73.524611415466381</c:v>
                </c:pt>
                <c:pt idx="437">
                  <c:v>73.619798947616559</c:v>
                </c:pt>
                <c:pt idx="438">
                  <c:v>73.645752734910758</c:v>
                </c:pt>
                <c:pt idx="439">
                  <c:v>73.749591529492463</c:v>
                </c:pt>
                <c:pt idx="440">
                  <c:v>73.836118932183865</c:v>
                </c:pt>
                <c:pt idx="441">
                  <c:v>73.922652246227713</c:v>
                </c:pt>
                <c:pt idx="442">
                  <c:v>73.974571643518516</c:v>
                </c:pt>
                <c:pt idx="443">
                  <c:v>74.052447783779058</c:v>
                </c:pt>
                <c:pt idx="444">
                  <c:v>74.069750308641858</c:v>
                </c:pt>
                <c:pt idx="445">
                  <c:v>74.121669705933201</c:v>
                </c:pt>
                <c:pt idx="446">
                  <c:v>74.164937840792149</c:v>
                </c:pt>
                <c:pt idx="447">
                  <c:v>74.21685723808298</c:v>
                </c:pt>
                <c:pt idx="448">
                  <c:v>74.294733378343622</c:v>
                </c:pt>
                <c:pt idx="449">
                  <c:v>74.389912043467078</c:v>
                </c:pt>
                <c:pt idx="450">
                  <c:v>74.389912043467078</c:v>
                </c:pt>
                <c:pt idx="451">
                  <c:v>74.502402100479358</c:v>
                </c:pt>
                <c:pt idx="452">
                  <c:v>74.571624022633742</c:v>
                </c:pt>
                <c:pt idx="453">
                  <c:v>74.658160292352548</c:v>
                </c:pt>
                <c:pt idx="454">
                  <c:v>74.710079689643848</c:v>
                </c:pt>
                <c:pt idx="455">
                  <c:v>74.787952874228381</c:v>
                </c:pt>
                <c:pt idx="456">
                  <c:v>74.883131539351268</c:v>
                </c:pt>
                <c:pt idx="457">
                  <c:v>75.004275814471441</c:v>
                </c:pt>
                <c:pt idx="458">
                  <c:v>75.116765871484276</c:v>
                </c:pt>
                <c:pt idx="459">
                  <c:v>75.185996660665282</c:v>
                </c:pt>
                <c:pt idx="460">
                  <c:v>75.341745985510997</c:v>
                </c:pt>
                <c:pt idx="461">
                  <c:v>75.454236042523988</c:v>
                </c:pt>
                <c:pt idx="462">
                  <c:v>75.60999423439641</c:v>
                </c:pt>
                <c:pt idx="463">
                  <c:v>75.774394821673511</c:v>
                </c:pt>
                <c:pt idx="464">
                  <c:v>75.947458494084344</c:v>
                </c:pt>
                <c:pt idx="465">
                  <c:v>76.051294332990381</c:v>
                </c:pt>
                <c:pt idx="466">
                  <c:v>76.172438608109999</c:v>
                </c:pt>
                <c:pt idx="467">
                  <c:v>76.31088540809327</c:v>
                </c:pt>
                <c:pt idx="468">
                  <c:v>76.397409855109743</c:v>
                </c:pt>
                <c:pt idx="469">
                  <c:v>76.527205392661159</c:v>
                </c:pt>
                <c:pt idx="470">
                  <c:v>76.631044187242793</c:v>
                </c:pt>
                <c:pt idx="471">
                  <c:v>76.708917371827809</c:v>
                </c:pt>
                <c:pt idx="472">
                  <c:v>76.78680237911523</c:v>
                </c:pt>
                <c:pt idx="473">
                  <c:v>76.890632306669517</c:v>
                </c:pt>
                <c:pt idx="474">
                  <c:v>77.072344285836749</c:v>
                </c:pt>
                <c:pt idx="475">
                  <c:v>77.228102477709058</c:v>
                </c:pt>
                <c:pt idx="476">
                  <c:v>77.487690597136492</c:v>
                </c:pt>
                <c:pt idx="477">
                  <c:v>77.712673666838327</c:v>
                </c:pt>
                <c:pt idx="478">
                  <c:v>77.989564311128262</c:v>
                </c:pt>
                <c:pt idx="479">
                  <c:v>78.266463822445132</c:v>
                </c:pt>
                <c:pt idx="480">
                  <c:v>78.534706159979379</c:v>
                </c:pt>
                <c:pt idx="481">
                  <c:v>78.751035011574018</c:v>
                </c:pt>
                <c:pt idx="482">
                  <c:v>78.95870373371055</c:v>
                </c:pt>
                <c:pt idx="483">
                  <c:v>79.123113188014415</c:v>
                </c:pt>
                <c:pt idx="484">
                  <c:v>79.270211250428659</c:v>
                </c:pt>
                <c:pt idx="485">
                  <c:v>79.348093302040468</c:v>
                </c:pt>
                <c:pt idx="486">
                  <c:v>79.425969442301096</c:v>
                </c:pt>
                <c:pt idx="487">
                  <c:v>79.486540102022929</c:v>
                </c:pt>
                <c:pt idx="488">
                  <c:v>79.486540102022929</c:v>
                </c:pt>
                <c:pt idx="489">
                  <c:v>79.529799369855951</c:v>
                </c:pt>
                <c:pt idx="490">
                  <c:v>79.555762024176758</c:v>
                </c:pt>
                <c:pt idx="491">
                  <c:v>79.573067504715354</c:v>
                </c:pt>
                <c:pt idx="492">
                  <c:v>79.60768142146776</c:v>
                </c:pt>
                <c:pt idx="493">
                  <c:v>79.616332683899159</c:v>
                </c:pt>
                <c:pt idx="494">
                  <c:v>79.624986902005958</c:v>
                </c:pt>
                <c:pt idx="495">
                  <c:v>79.702860086591159</c:v>
                </c:pt>
                <c:pt idx="496">
                  <c:v>79.763430746313432</c:v>
                </c:pt>
                <c:pt idx="497">
                  <c:v>79.806698881172835</c:v>
                </c:pt>
                <c:pt idx="498">
                  <c:v>79.927840200617297</c:v>
                </c:pt>
                <c:pt idx="499">
                  <c:v>79.962448206018479</c:v>
                </c:pt>
                <c:pt idx="500">
                  <c:v>80.023021821416279</c:v>
                </c:pt>
                <c:pt idx="501">
                  <c:v>80.066287000600113</c:v>
                </c:pt>
                <c:pt idx="502">
                  <c:v>80.144163140860826</c:v>
                </c:pt>
                <c:pt idx="503">
                  <c:v>80.256653197873803</c:v>
                </c:pt>
                <c:pt idx="504">
                  <c:v>80.273964589763395</c:v>
                </c:pt>
                <c:pt idx="505">
                  <c:v>80.412411389746225</c:v>
                </c:pt>
                <c:pt idx="506">
                  <c:v>80.524901446759188</c:v>
                </c:pt>
                <c:pt idx="507">
                  <c:v>80.680650771604888</c:v>
                </c:pt>
                <c:pt idx="508">
                  <c:v>80.810446309156319</c:v>
                </c:pt>
                <c:pt idx="509">
                  <c:v>80.931587628600823</c:v>
                </c:pt>
                <c:pt idx="510">
                  <c:v>81.070034428583241</c:v>
                </c:pt>
                <c:pt idx="511">
                  <c:v>81.173873223165288</c:v>
                </c:pt>
                <c:pt idx="512">
                  <c:v>81.277712017746296</c:v>
                </c:pt>
                <c:pt idx="513">
                  <c:v>81.407504599622797</c:v>
                </c:pt>
                <c:pt idx="514">
                  <c:v>81.502683264746224</c:v>
                </c:pt>
                <c:pt idx="515">
                  <c:v>81.606522059327844</c:v>
                </c:pt>
                <c:pt idx="516">
                  <c:v>81.727663378772746</c:v>
                </c:pt>
                <c:pt idx="517">
                  <c:v>81.814190781464333</c:v>
                </c:pt>
                <c:pt idx="518">
                  <c:v>81.900727051183111</c:v>
                </c:pt>
                <c:pt idx="519">
                  <c:v>81.987260365226774</c:v>
                </c:pt>
                <c:pt idx="520">
                  <c:v>82.091090292781189</c:v>
                </c:pt>
                <c:pt idx="521">
                  <c:v>82.186277824930855</c:v>
                </c:pt>
                <c:pt idx="522">
                  <c:v>82.316073362482399</c:v>
                </c:pt>
                <c:pt idx="523">
                  <c:v>82.419909201389316</c:v>
                </c:pt>
                <c:pt idx="524">
                  <c:v>82.541053476508907</c:v>
                </c:pt>
                <c:pt idx="525">
                  <c:v>82.670846058384015</c:v>
                </c:pt>
                <c:pt idx="526">
                  <c:v>82.783330204046578</c:v>
                </c:pt>
                <c:pt idx="527">
                  <c:v>82.904480390517833</c:v>
                </c:pt>
                <c:pt idx="528">
                  <c:v>82.956390920781658</c:v>
                </c:pt>
                <c:pt idx="529">
                  <c:v>83.06022971536396</c:v>
                </c:pt>
                <c:pt idx="530">
                  <c:v>83.19002525291495</c:v>
                </c:pt>
                <c:pt idx="531">
                  <c:v>83.25924717506858</c:v>
                </c:pt>
                <c:pt idx="532">
                  <c:v>83.302515309927983</c:v>
                </c:pt>
                <c:pt idx="533">
                  <c:v>83.354434707218786</c:v>
                </c:pt>
                <c:pt idx="534">
                  <c:v>83.42365662937317</c:v>
                </c:pt>
                <c:pt idx="535">
                  <c:v>83.449613372342867</c:v>
                </c:pt>
                <c:pt idx="536">
                  <c:v>83.527495423954051</c:v>
                </c:pt>
                <c:pt idx="537">
                  <c:v>83.709207403120701</c:v>
                </c:pt>
                <c:pt idx="538">
                  <c:v>83.864959683642539</c:v>
                </c:pt>
                <c:pt idx="539">
                  <c:v>84.003403527949246</c:v>
                </c:pt>
                <c:pt idx="540">
                  <c:v>84.263000514403288</c:v>
                </c:pt>
                <c:pt idx="541">
                  <c:v>84.565856768689571</c:v>
                </c:pt>
                <c:pt idx="542">
                  <c:v>84.825444888117303</c:v>
                </c:pt>
                <c:pt idx="543">
                  <c:v>85.093684269976549</c:v>
                </c:pt>
                <c:pt idx="544">
                  <c:v>85.284050467249727</c:v>
                </c:pt>
                <c:pt idx="545">
                  <c:v>85.474416664523332</c:v>
                </c:pt>
                <c:pt idx="546">
                  <c:v>85.621520638288743</c:v>
                </c:pt>
                <c:pt idx="547">
                  <c:v>85.734013650978142</c:v>
                </c:pt>
                <c:pt idx="548">
                  <c:v>85.846494840963643</c:v>
                </c:pt>
                <c:pt idx="549">
                  <c:v>85.915725630144024</c:v>
                </c:pt>
                <c:pt idx="550">
                  <c:v>85.950333635545263</c:v>
                </c:pt>
                <c:pt idx="551">
                  <c:v>86.036866949588486</c:v>
                </c:pt>
                <c:pt idx="552">
                  <c:v>86.062823692558283</c:v>
                </c:pt>
                <c:pt idx="553">
                  <c:v>86.062823692558283</c:v>
                </c:pt>
                <c:pt idx="554">
                  <c:v>86.01955555769888</c:v>
                </c:pt>
                <c:pt idx="555">
                  <c:v>86.01955555769888</c:v>
                </c:pt>
                <c:pt idx="556">
                  <c:v>86.054172430126485</c:v>
                </c:pt>
                <c:pt idx="557">
                  <c:v>86.036866949588486</c:v>
                </c:pt>
                <c:pt idx="558">
                  <c:v>86.08012917309668</c:v>
                </c:pt>
                <c:pt idx="559">
                  <c:v>86.088780435527525</c:v>
                </c:pt>
                <c:pt idx="560">
                  <c:v>86.158011224708488</c:v>
                </c:pt>
                <c:pt idx="561">
                  <c:v>86.175313749571288</c:v>
                </c:pt>
                <c:pt idx="562">
                  <c:v>86.201270492541141</c:v>
                </c:pt>
                <c:pt idx="563">
                  <c:v>86.227233146862147</c:v>
                </c:pt>
                <c:pt idx="564">
                  <c:v>86.287803806583739</c:v>
                </c:pt>
                <c:pt idx="565">
                  <c:v>86.322411811984978</c:v>
                </c:pt>
                <c:pt idx="566">
                  <c:v>86.382982471707749</c:v>
                </c:pt>
                <c:pt idx="567">
                  <c:v>86.478170003857599</c:v>
                </c:pt>
                <c:pt idx="568">
                  <c:v>86.564697406550053</c:v>
                </c:pt>
                <c:pt idx="569">
                  <c:v>86.607965541409456</c:v>
                </c:pt>
                <c:pt idx="570">
                  <c:v>86.677187463563058</c:v>
                </c:pt>
                <c:pt idx="571">
                  <c:v>86.711801380315947</c:v>
                </c:pt>
                <c:pt idx="572">
                  <c:v>86.737758123285289</c:v>
                </c:pt>
                <c:pt idx="573">
                  <c:v>86.832945655435509</c:v>
                </c:pt>
                <c:pt idx="574">
                  <c:v>86.945426845421778</c:v>
                </c:pt>
                <c:pt idx="575">
                  <c:v>87.023308897032976</c:v>
                </c:pt>
                <c:pt idx="576">
                  <c:v>87.075222382973251</c:v>
                </c:pt>
                <c:pt idx="577">
                  <c:v>87.196363702417699</c:v>
                </c:pt>
                <c:pt idx="578">
                  <c:v>87.205023831875863</c:v>
                </c:pt>
                <c:pt idx="579">
                  <c:v>87.317507977537716</c:v>
                </c:pt>
                <c:pt idx="580">
                  <c:v>87.40404129158091</c:v>
                </c:pt>
                <c:pt idx="581">
                  <c:v>87.507871219135779</c:v>
                </c:pt>
                <c:pt idx="582">
                  <c:v>87.585753270747603</c:v>
                </c:pt>
                <c:pt idx="583">
                  <c:v>87.706897545867633</c:v>
                </c:pt>
                <c:pt idx="584">
                  <c:v>87.767468205589779</c:v>
                </c:pt>
                <c:pt idx="585">
                  <c:v>87.888609525034298</c:v>
                </c:pt>
                <c:pt idx="586">
                  <c:v>87.957834402863483</c:v>
                </c:pt>
                <c:pt idx="587">
                  <c:v>88.113583727709184</c:v>
                </c:pt>
                <c:pt idx="588">
                  <c:v>88.234733914180381</c:v>
                </c:pt>
                <c:pt idx="589">
                  <c:v>88.433751373885258</c:v>
                </c:pt>
                <c:pt idx="590">
                  <c:v>88.589500698731143</c:v>
                </c:pt>
                <c:pt idx="591">
                  <c:v>88.727953410065197</c:v>
                </c:pt>
                <c:pt idx="592">
                  <c:v>88.857748947616358</c:v>
                </c:pt>
                <c:pt idx="593">
                  <c:v>88.944276350308726</c:v>
                </c:pt>
                <c:pt idx="594">
                  <c:v>89.004847010030858</c:v>
                </c:pt>
                <c:pt idx="595">
                  <c:v>89.022149534893558</c:v>
                </c:pt>
                <c:pt idx="596">
                  <c:v>89.039460926783249</c:v>
                </c:pt>
                <c:pt idx="597">
                  <c:v>89.056766407321618</c:v>
                </c:pt>
                <c:pt idx="598">
                  <c:v>89.151945072445088</c:v>
                </c:pt>
                <c:pt idx="599">
                  <c:v>89.22982712405647</c:v>
                </c:pt>
                <c:pt idx="600">
                  <c:v>89.30770326431815</c:v>
                </c:pt>
                <c:pt idx="601">
                  <c:v>89.359622661608427</c:v>
                </c:pt>
                <c:pt idx="602">
                  <c:v>89.463458500514378</c:v>
                </c:pt>
                <c:pt idx="603">
                  <c:v>89.532683378343606</c:v>
                </c:pt>
                <c:pt idx="604">
                  <c:v>89.619210781036088</c:v>
                </c:pt>
                <c:pt idx="605">
                  <c:v>89.662475960219481</c:v>
                </c:pt>
                <c:pt idx="606">
                  <c:v>89.783620235339527</c:v>
                </c:pt>
                <c:pt idx="607">
                  <c:v>89.852842157492148</c:v>
                </c:pt>
                <c:pt idx="608">
                  <c:v>89.922067035322371</c:v>
                </c:pt>
                <c:pt idx="609">
                  <c:v>89.973986432613088</c:v>
                </c:pt>
                <c:pt idx="610">
                  <c:v>90.077822271519182</c:v>
                </c:pt>
                <c:pt idx="611">
                  <c:v>90.13838701988945</c:v>
                </c:pt>
                <c:pt idx="612">
                  <c:v>90.233574552040452</c:v>
                </c:pt>
                <c:pt idx="613">
                  <c:v>90.285493949331297</c:v>
                </c:pt>
                <c:pt idx="614">
                  <c:v>90.363367133915958</c:v>
                </c:pt>
                <c:pt idx="615">
                  <c:v>90.415286531207514</c:v>
                </c:pt>
                <c:pt idx="616">
                  <c:v>90.484511409036728</c:v>
                </c:pt>
                <c:pt idx="617">
                  <c:v>90.562384593620777</c:v>
                </c:pt>
                <c:pt idx="618">
                  <c:v>90.631615382801783</c:v>
                </c:pt>
                <c:pt idx="619">
                  <c:v>90.692180131172819</c:v>
                </c:pt>
                <c:pt idx="620">
                  <c:v>90.726794047925239</c:v>
                </c:pt>
                <c:pt idx="621">
                  <c:v>90.856589585476669</c:v>
                </c:pt>
                <c:pt idx="622">
                  <c:v>90.865240847908083</c:v>
                </c:pt>
                <c:pt idx="623">
                  <c:v>90.960428380058303</c:v>
                </c:pt>
                <c:pt idx="624">
                  <c:v>91.055607045181688</c:v>
                </c:pt>
                <c:pt idx="625">
                  <c:v>91.176748364625354</c:v>
                </c:pt>
                <c:pt idx="626">
                  <c:v>91.19405975651577</c:v>
                </c:pt>
                <c:pt idx="627">
                  <c:v>91.315201075960232</c:v>
                </c:pt>
                <c:pt idx="628">
                  <c:v>91.410382696759058</c:v>
                </c:pt>
                <c:pt idx="629">
                  <c:v>91.540175278635104</c:v>
                </c:pt>
                <c:pt idx="630">
                  <c:v>91.834380270490158</c:v>
                </c:pt>
                <c:pt idx="631">
                  <c:v>92.093968389918146</c:v>
                </c:pt>
                <c:pt idx="632">
                  <c:v>92.267029106652942</c:v>
                </c:pt>
                <c:pt idx="633">
                  <c:v>92.457395303926589</c:v>
                </c:pt>
                <c:pt idx="634">
                  <c:v>92.630456020661384</c:v>
                </c:pt>
                <c:pt idx="635">
                  <c:v>92.742946077674858</c:v>
                </c:pt>
                <c:pt idx="636">
                  <c:v>92.829473480366943</c:v>
                </c:pt>
                <c:pt idx="637">
                  <c:v>92.907355531978737</c:v>
                </c:pt>
                <c:pt idx="638">
                  <c:v>92.941963537380389</c:v>
                </c:pt>
                <c:pt idx="639">
                  <c:v>92.976580409807966</c:v>
                </c:pt>
                <c:pt idx="640">
                  <c:v>93.019845588991771</c:v>
                </c:pt>
                <c:pt idx="641">
                  <c:v>93.045802331961141</c:v>
                </c:pt>
                <c:pt idx="642">
                  <c:v>93.063104856823927</c:v>
                </c:pt>
                <c:pt idx="643">
                  <c:v>93.063104856823927</c:v>
                </c:pt>
                <c:pt idx="644">
                  <c:v>93.080416248714002</c:v>
                </c:pt>
                <c:pt idx="645">
                  <c:v>93.071759074931379</c:v>
                </c:pt>
                <c:pt idx="646">
                  <c:v>93.123678472221499</c:v>
                </c:pt>
                <c:pt idx="647">
                  <c:v>93.097721729252427</c:v>
                </c:pt>
                <c:pt idx="648">
                  <c:v>93.184249131944441</c:v>
                </c:pt>
                <c:pt idx="649">
                  <c:v>93.184249131944441</c:v>
                </c:pt>
                <c:pt idx="650">
                  <c:v>93.184249131944441</c:v>
                </c:pt>
                <c:pt idx="651">
                  <c:v>93.19290039437584</c:v>
                </c:pt>
                <c:pt idx="652">
                  <c:v>93.175597869512643</c:v>
                </c:pt>
                <c:pt idx="653">
                  <c:v>93.149641126543159</c:v>
                </c:pt>
                <c:pt idx="654">
                  <c:v>93.097721729252427</c:v>
                </c:pt>
                <c:pt idx="655">
                  <c:v>93.089070466820758</c:v>
                </c:pt>
                <c:pt idx="656">
                  <c:v>93.097721729252427</c:v>
                </c:pt>
                <c:pt idx="657">
                  <c:v>93.071759074931379</c:v>
                </c:pt>
                <c:pt idx="658">
                  <c:v>93.002534197102179</c:v>
                </c:pt>
                <c:pt idx="659">
                  <c:v>93.002534197102179</c:v>
                </c:pt>
                <c:pt idx="660">
                  <c:v>93.002534197102179</c:v>
                </c:pt>
                <c:pt idx="661">
                  <c:v>92.993882934670779</c:v>
                </c:pt>
                <c:pt idx="662">
                  <c:v>93.019845588991771</c:v>
                </c:pt>
                <c:pt idx="663">
                  <c:v>93.028496851422545</c:v>
                </c:pt>
                <c:pt idx="664">
                  <c:v>93.218863048696846</c:v>
                </c:pt>
                <c:pt idx="665">
                  <c:v>93.40057798353908</c:v>
                </c:pt>
                <c:pt idx="666">
                  <c:v>93.582289962705772</c:v>
                </c:pt>
                <c:pt idx="667">
                  <c:v>93.755344768089472</c:v>
                </c:pt>
                <c:pt idx="668">
                  <c:v>93.867834825102875</c:v>
                </c:pt>
                <c:pt idx="669">
                  <c:v>93.980324882115923</c:v>
                </c:pt>
                <c:pt idx="670">
                  <c:v>94.084163676697727</c:v>
                </c:pt>
                <c:pt idx="671">
                  <c:v>94.170691079389258</c:v>
                </c:pt>
                <c:pt idx="672">
                  <c:v>94.309143790723581</c:v>
                </c:pt>
                <c:pt idx="673">
                  <c:v>94.361057276663189</c:v>
                </c:pt>
                <c:pt idx="674">
                  <c:v>94.456241853137854</c:v>
                </c:pt>
                <c:pt idx="675">
                  <c:v>94.534117993398496</c:v>
                </c:pt>
                <c:pt idx="676">
                  <c:v>94.629302569873019</c:v>
                </c:pt>
                <c:pt idx="677">
                  <c:v>94.689876185270919</c:v>
                </c:pt>
                <c:pt idx="678">
                  <c:v>94.733135453103557</c:v>
                </c:pt>
                <c:pt idx="679">
                  <c:v>94.785060761745527</c:v>
                </c:pt>
                <c:pt idx="680">
                  <c:v>94.854276772548019</c:v>
                </c:pt>
                <c:pt idx="681">
                  <c:v>94.880239426868982</c:v>
                </c:pt>
                <c:pt idx="682">
                  <c:v>94.949464304698225</c:v>
                </c:pt>
                <c:pt idx="683">
                  <c:v>94.984072310098838</c:v>
                </c:pt>
                <c:pt idx="684">
                  <c:v>95.05330309927983</c:v>
                </c:pt>
                <c:pt idx="685">
                  <c:v>95.096562367112497</c:v>
                </c:pt>
                <c:pt idx="686">
                  <c:v>95.113873759002061</c:v>
                </c:pt>
                <c:pt idx="687">
                  <c:v>95.17443850737267</c:v>
                </c:pt>
                <c:pt idx="688">
                  <c:v>95.217703686556931</c:v>
                </c:pt>
                <c:pt idx="689">
                  <c:v>95.295585738168711</c:v>
                </c:pt>
                <c:pt idx="690">
                  <c:v>95.338853873027958</c:v>
                </c:pt>
                <c:pt idx="691">
                  <c:v>95.382113140860753</c:v>
                </c:pt>
                <c:pt idx="692">
                  <c:v>95.4340325381512</c:v>
                </c:pt>
                <c:pt idx="693">
                  <c:v>95.503257415980798</c:v>
                </c:pt>
                <c:pt idx="694">
                  <c:v>95.615747472993206</c:v>
                </c:pt>
                <c:pt idx="695">
                  <c:v>95.659012652177609</c:v>
                </c:pt>
                <c:pt idx="696">
                  <c:v>95.71093204946844</c:v>
                </c:pt>
                <c:pt idx="697">
                  <c:v>95.780156927297696</c:v>
                </c:pt>
                <c:pt idx="698">
                  <c:v>95.797459452160496</c:v>
                </c:pt>
                <c:pt idx="699">
                  <c:v>95.788808189728627</c:v>
                </c:pt>
                <c:pt idx="700">
                  <c:v>95.840727587019884</c:v>
                </c:pt>
                <c:pt idx="701">
                  <c:v>95.875335592419944</c:v>
                </c:pt>
                <c:pt idx="702">
                  <c:v>95.918600771604929</c:v>
                </c:pt>
                <c:pt idx="703">
                  <c:v>95.987825649434427</c:v>
                </c:pt>
                <c:pt idx="704">
                  <c:v>96.039745046724335</c:v>
                </c:pt>
                <c:pt idx="705">
                  <c:v>96.083010225908765</c:v>
                </c:pt>
                <c:pt idx="706">
                  <c:v>96.143574974279829</c:v>
                </c:pt>
                <c:pt idx="707">
                  <c:v>96.22145702589161</c:v>
                </c:pt>
                <c:pt idx="708">
                  <c:v>96.256065031292863</c:v>
                </c:pt>
                <c:pt idx="709">
                  <c:v>96.299333166152252</c:v>
                </c:pt>
                <c:pt idx="710">
                  <c:v>96.333947082904658</c:v>
                </c:pt>
                <c:pt idx="711">
                  <c:v>96.385860568844308</c:v>
                </c:pt>
                <c:pt idx="712">
                  <c:v>96.437779966135125</c:v>
                </c:pt>
                <c:pt idx="713">
                  <c:v>96.507001888288741</c:v>
                </c:pt>
                <c:pt idx="714">
                  <c:v>96.524313280178745</c:v>
                </c:pt>
                <c:pt idx="715">
                  <c:v>96.576232677468525</c:v>
                </c:pt>
                <c:pt idx="716">
                  <c:v>96.662760080161178</c:v>
                </c:pt>
                <c:pt idx="717">
                  <c:v>96.71467947745198</c:v>
                </c:pt>
                <c:pt idx="718">
                  <c:v>96.749287482853234</c:v>
                </c:pt>
                <c:pt idx="719">
                  <c:v>96.783901399605611</c:v>
                </c:pt>
                <c:pt idx="720">
                  <c:v>96.818518272033558</c:v>
                </c:pt>
                <c:pt idx="721">
                  <c:v>96.775250137173785</c:v>
                </c:pt>
                <c:pt idx="722">
                  <c:v>96.801206880144022</c:v>
                </c:pt>
                <c:pt idx="723">
                  <c:v>96.809858142574754</c:v>
                </c:pt>
                <c:pt idx="724">
                  <c:v>96.853126277434384</c:v>
                </c:pt>
                <c:pt idx="725">
                  <c:v>96.896391456618659</c:v>
                </c:pt>
                <c:pt idx="726">
                  <c:v>96.965616334447873</c:v>
                </c:pt>
                <c:pt idx="727">
                  <c:v>97.01753573173869</c:v>
                </c:pt>
                <c:pt idx="728">
                  <c:v>97.078106391460267</c:v>
                </c:pt>
                <c:pt idx="729">
                  <c:v>97.130025788751709</c:v>
                </c:pt>
                <c:pt idx="730">
                  <c:v>97.19924771090534</c:v>
                </c:pt>
                <c:pt idx="731">
                  <c:v>97.225204453875193</c:v>
                </c:pt>
                <c:pt idx="732">
                  <c:v>97.294426376028781</c:v>
                </c:pt>
                <c:pt idx="733">
                  <c:v>97.363651253858009</c:v>
                </c:pt>
                <c:pt idx="734">
                  <c:v>97.441533305469832</c:v>
                </c:pt>
                <c:pt idx="735">
                  <c:v>97.510755227623449</c:v>
                </c:pt>
                <c:pt idx="736">
                  <c:v>97.528060708161789</c:v>
                </c:pt>
                <c:pt idx="737">
                  <c:v>97.579980105452037</c:v>
                </c:pt>
                <c:pt idx="738">
                  <c:v>97.649202027606279</c:v>
                </c:pt>
                <c:pt idx="739">
                  <c:v>97.701121424897707</c:v>
                </c:pt>
                <c:pt idx="740">
                  <c:v>97.787648827588626</c:v>
                </c:pt>
                <c:pt idx="741">
                  <c:v>97.856870749742782</c:v>
                </c:pt>
                <c:pt idx="742">
                  <c:v>97.943407019461588</c:v>
                </c:pt>
                <c:pt idx="743">
                  <c:v>98.064548338906008</c:v>
                </c:pt>
                <c:pt idx="744">
                  <c:v>98.237609055641627</c:v>
                </c:pt>
                <c:pt idx="745">
                  <c:v>98.479894650205765</c:v>
                </c:pt>
                <c:pt idx="746">
                  <c:v>98.704868852880068</c:v>
                </c:pt>
                <c:pt idx="747">
                  <c:v>98.860624089078314</c:v>
                </c:pt>
                <c:pt idx="748">
                  <c:v>98.999070889060363</c:v>
                </c:pt>
                <c:pt idx="749">
                  <c:v>99.085604203103571</c:v>
                </c:pt>
                <c:pt idx="750">
                  <c:v>99.189437086333527</c:v>
                </c:pt>
                <c:pt idx="751">
                  <c:v>99.258659008487655</c:v>
                </c:pt>
                <c:pt idx="752">
                  <c:v>99.284621662809087</c:v>
                </c:pt>
                <c:pt idx="753">
                  <c:v>99.301927143347413</c:v>
                </c:pt>
                <c:pt idx="754">
                  <c:v>99.310578405778472</c:v>
                </c:pt>
                <c:pt idx="755">
                  <c:v>99.345195278206447</c:v>
                </c:pt>
                <c:pt idx="756">
                  <c:v>99.345195278206447</c:v>
                </c:pt>
                <c:pt idx="757">
                  <c:v>99.327883886316869</c:v>
                </c:pt>
                <c:pt idx="758">
                  <c:v>99.345195278206447</c:v>
                </c:pt>
                <c:pt idx="759">
                  <c:v>99.310578405778472</c:v>
                </c:pt>
                <c:pt idx="760">
                  <c:v>99.301927143347413</c:v>
                </c:pt>
                <c:pt idx="761">
                  <c:v>99.275970400377233</c:v>
                </c:pt>
                <c:pt idx="762">
                  <c:v>99.241356483624841</c:v>
                </c:pt>
                <c:pt idx="763">
                  <c:v>99.232705221193413</c:v>
                </c:pt>
                <c:pt idx="764">
                  <c:v>99.206739611196838</c:v>
                </c:pt>
                <c:pt idx="765">
                  <c:v>99.198088348764855</c:v>
                </c:pt>
                <c:pt idx="766">
                  <c:v>99.206739611196838</c:v>
                </c:pt>
                <c:pt idx="767">
                  <c:v>99.206739611196838</c:v>
                </c:pt>
                <c:pt idx="768">
                  <c:v>99.163480343363958</c:v>
                </c:pt>
                <c:pt idx="769">
                  <c:v>99.172131605795258</c:v>
                </c:pt>
                <c:pt idx="770">
                  <c:v>99.172131605795258</c:v>
                </c:pt>
                <c:pt idx="771">
                  <c:v>99.154829080932927</c:v>
                </c:pt>
                <c:pt idx="772">
                  <c:v>99.172131605795258</c:v>
                </c:pt>
                <c:pt idx="773">
                  <c:v>99.137517689043648</c:v>
                </c:pt>
                <c:pt idx="774">
                  <c:v>99.137517689043648</c:v>
                </c:pt>
                <c:pt idx="775">
                  <c:v>99.128866426611197</c:v>
                </c:pt>
                <c:pt idx="776">
                  <c:v>99.154829080932927</c:v>
                </c:pt>
                <c:pt idx="777">
                  <c:v>99.172131605795258</c:v>
                </c:pt>
                <c:pt idx="778">
                  <c:v>99.189437086333527</c:v>
                </c:pt>
                <c:pt idx="779">
                  <c:v>99.198088348764855</c:v>
                </c:pt>
                <c:pt idx="780">
                  <c:v>99.250007746055857</c:v>
                </c:pt>
                <c:pt idx="781">
                  <c:v>99.241356483624841</c:v>
                </c:pt>
                <c:pt idx="782">
                  <c:v>99.215399740655002</c:v>
                </c:pt>
                <c:pt idx="783">
                  <c:v>99.163480343363958</c:v>
                </c:pt>
                <c:pt idx="784">
                  <c:v>99.172131605795258</c:v>
                </c:pt>
                <c:pt idx="785">
                  <c:v>99.172131605795258</c:v>
                </c:pt>
                <c:pt idx="786">
                  <c:v>99.163480343363958</c:v>
                </c:pt>
                <c:pt idx="787">
                  <c:v>99.154829080932927</c:v>
                </c:pt>
                <c:pt idx="788">
                  <c:v>99.206739611196838</c:v>
                </c:pt>
                <c:pt idx="789">
                  <c:v>99.224051003086359</c:v>
                </c:pt>
                <c:pt idx="790">
                  <c:v>99.310578405778472</c:v>
                </c:pt>
                <c:pt idx="791">
                  <c:v>99.362497803068635</c:v>
                </c:pt>
                <c:pt idx="792">
                  <c:v>99.431722680898929</c:v>
                </c:pt>
                <c:pt idx="793">
                  <c:v>99.483639122513708</c:v>
                </c:pt>
                <c:pt idx="794">
                  <c:v>99.518255994941697</c:v>
                </c:pt>
                <c:pt idx="795">
                  <c:v>99.60478339763327</c:v>
                </c:pt>
                <c:pt idx="796">
                  <c:v>99.63073718492744</c:v>
                </c:pt>
                <c:pt idx="797">
                  <c:v>99.699967974108361</c:v>
                </c:pt>
                <c:pt idx="798">
                  <c:v>99.769192851937575</c:v>
                </c:pt>
                <c:pt idx="799">
                  <c:v>99.829763511659166</c:v>
                </c:pt>
                <c:pt idx="800">
                  <c:v>99.855720254629006</c:v>
                </c:pt>
                <c:pt idx="801">
                  <c:v>99.942247657321673</c:v>
                </c:pt>
                <c:pt idx="802">
                  <c:v>99.950904831104253</c:v>
                </c:pt>
                <c:pt idx="803">
                  <c:v>100.01147549082647</c:v>
                </c:pt>
                <c:pt idx="804">
                  <c:v>100.10665711162508</c:v>
                </c:pt>
                <c:pt idx="805">
                  <c:v>100.13261976594684</c:v>
                </c:pt>
                <c:pt idx="806">
                  <c:v>100.2277984310696</c:v>
                </c:pt>
                <c:pt idx="807">
                  <c:v>100.26241234782235</c:v>
                </c:pt>
                <c:pt idx="808">
                  <c:v>100.29702035322359</c:v>
                </c:pt>
                <c:pt idx="809">
                  <c:v>100.37490240483538</c:v>
                </c:pt>
                <c:pt idx="810">
                  <c:v>100.39220788537379</c:v>
                </c:pt>
                <c:pt idx="811">
                  <c:v>100.48738655049725</c:v>
                </c:pt>
                <c:pt idx="812">
                  <c:v>100.46142980752749</c:v>
                </c:pt>
                <c:pt idx="813">
                  <c:v>100.53930594778807</c:v>
                </c:pt>
                <c:pt idx="814">
                  <c:v>100.58257408264747</c:v>
                </c:pt>
                <c:pt idx="815">
                  <c:v>100.65179600480073</c:v>
                </c:pt>
                <c:pt idx="816">
                  <c:v>100.71236666452332</c:v>
                </c:pt>
                <c:pt idx="817">
                  <c:v>100.78159154235253</c:v>
                </c:pt>
                <c:pt idx="818">
                  <c:v>100.90273286179642</c:v>
                </c:pt>
                <c:pt idx="819">
                  <c:v>100.95465225908779</c:v>
                </c:pt>
                <c:pt idx="820">
                  <c:v>100.97195478395062</c:v>
                </c:pt>
                <c:pt idx="821">
                  <c:v>101.05849105366873</c:v>
                </c:pt>
                <c:pt idx="822">
                  <c:v>101.04983092421126</c:v>
                </c:pt>
                <c:pt idx="823">
                  <c:v>101.09309905907072</c:v>
                </c:pt>
                <c:pt idx="824">
                  <c:v>101.1104104509602</c:v>
                </c:pt>
                <c:pt idx="825">
                  <c:v>101.14501845636109</c:v>
                </c:pt>
                <c:pt idx="826">
                  <c:v>101.17963237311324</c:v>
                </c:pt>
                <c:pt idx="827">
                  <c:v>101.17963237311324</c:v>
                </c:pt>
                <c:pt idx="828">
                  <c:v>101.17963237311324</c:v>
                </c:pt>
                <c:pt idx="829">
                  <c:v>101.205589116083</c:v>
                </c:pt>
                <c:pt idx="830">
                  <c:v>101.24885429526803</c:v>
                </c:pt>
                <c:pt idx="831">
                  <c:v>101.2228916409465</c:v>
                </c:pt>
                <c:pt idx="832">
                  <c:v>101.24020303283609</c:v>
                </c:pt>
                <c:pt idx="833">
                  <c:v>101.24885429526803</c:v>
                </c:pt>
                <c:pt idx="834">
                  <c:v>101.29212243012688</c:v>
                </c:pt>
                <c:pt idx="835">
                  <c:v>101.30942791066528</c:v>
                </c:pt>
                <c:pt idx="836">
                  <c:v>101.29212243012688</c:v>
                </c:pt>
                <c:pt idx="837">
                  <c:v>101.2748110382373</c:v>
                </c:pt>
                <c:pt idx="838">
                  <c:v>101.28346230066865</c:v>
                </c:pt>
                <c:pt idx="839">
                  <c:v>101.31807917309612</c:v>
                </c:pt>
                <c:pt idx="840">
                  <c:v>101.31807917309612</c:v>
                </c:pt>
                <c:pt idx="841">
                  <c:v>101.32673043552754</c:v>
                </c:pt>
                <c:pt idx="842">
                  <c:v>101.35268717849731</c:v>
                </c:pt>
                <c:pt idx="843">
                  <c:v>101.35268717849731</c:v>
                </c:pt>
                <c:pt idx="844">
                  <c:v>101.38730109525034</c:v>
                </c:pt>
                <c:pt idx="845">
                  <c:v>101.35268717849731</c:v>
                </c:pt>
                <c:pt idx="846">
                  <c:v>101.31807917309612</c:v>
                </c:pt>
                <c:pt idx="847">
                  <c:v>101.31807917309612</c:v>
                </c:pt>
                <c:pt idx="848">
                  <c:v>101.3007736925579</c:v>
                </c:pt>
                <c:pt idx="849">
                  <c:v>101.2748110382373</c:v>
                </c:pt>
                <c:pt idx="850">
                  <c:v>101.33538169795894</c:v>
                </c:pt>
                <c:pt idx="851">
                  <c:v>101.35268717849731</c:v>
                </c:pt>
                <c:pt idx="852">
                  <c:v>101.38730109525034</c:v>
                </c:pt>
                <c:pt idx="853">
                  <c:v>101.40460657578876</c:v>
                </c:pt>
                <c:pt idx="854">
                  <c:v>101.44787175497262</c:v>
                </c:pt>
                <c:pt idx="855">
                  <c:v>101.499791152263</c:v>
                </c:pt>
                <c:pt idx="856">
                  <c:v>101.52574789523281</c:v>
                </c:pt>
                <c:pt idx="857">
                  <c:v>101.5690160300926</c:v>
                </c:pt>
                <c:pt idx="858">
                  <c:v>101.59497868441359</c:v>
                </c:pt>
                <c:pt idx="859">
                  <c:v>101.62093542738315</c:v>
                </c:pt>
                <c:pt idx="860">
                  <c:v>101.6295866898148</c:v>
                </c:pt>
                <c:pt idx="861">
                  <c:v>101.68150608710562</c:v>
                </c:pt>
                <c:pt idx="862">
                  <c:v>101.73342548439695</c:v>
                </c:pt>
                <c:pt idx="863">
                  <c:v>101.71612000385802</c:v>
                </c:pt>
                <c:pt idx="864">
                  <c:v>101.78533601465978</c:v>
                </c:pt>
                <c:pt idx="865">
                  <c:v>101.80264740654964</c:v>
                </c:pt>
                <c:pt idx="866">
                  <c:v>101.82860414951988</c:v>
                </c:pt>
                <c:pt idx="867">
                  <c:v>101.88917480924212</c:v>
                </c:pt>
                <c:pt idx="868">
                  <c:v>101.92378872599414</c:v>
                </c:pt>
                <c:pt idx="869">
                  <c:v>101.9151374635631</c:v>
                </c:pt>
                <c:pt idx="870">
                  <c:v>101.94109420653292</c:v>
                </c:pt>
                <c:pt idx="871">
                  <c:v>101.94974546896439</c:v>
                </c:pt>
                <c:pt idx="872">
                  <c:v>101.9670568608539</c:v>
                </c:pt>
                <c:pt idx="873">
                  <c:v>102.03628173868285</c:v>
                </c:pt>
                <c:pt idx="874">
                  <c:v>102.06223552597771</c:v>
                </c:pt>
                <c:pt idx="875">
                  <c:v>102.10550366083676</c:v>
                </c:pt>
                <c:pt idx="876">
                  <c:v>102.14877179569559</c:v>
                </c:pt>
                <c:pt idx="877">
                  <c:v>102.11415492326854</c:v>
                </c:pt>
                <c:pt idx="878">
                  <c:v>102.14011166623835</c:v>
                </c:pt>
                <c:pt idx="879">
                  <c:v>102.17472558299038</c:v>
                </c:pt>
                <c:pt idx="880">
                  <c:v>102.2006823259602</c:v>
                </c:pt>
                <c:pt idx="881">
                  <c:v>102.23529919838819</c:v>
                </c:pt>
                <c:pt idx="882">
                  <c:v>102.26991311514062</c:v>
                </c:pt>
                <c:pt idx="883">
                  <c:v>102.22664498028122</c:v>
                </c:pt>
                <c:pt idx="884">
                  <c:v>102.25260172325098</c:v>
                </c:pt>
                <c:pt idx="885">
                  <c:v>102.25260172325098</c:v>
                </c:pt>
                <c:pt idx="886">
                  <c:v>102.27856437757201</c:v>
                </c:pt>
                <c:pt idx="887">
                  <c:v>102.28721564000404</c:v>
                </c:pt>
                <c:pt idx="888">
                  <c:v>102.29586985811042</c:v>
                </c:pt>
                <c:pt idx="889">
                  <c:v>102.30452112054185</c:v>
                </c:pt>
                <c:pt idx="890">
                  <c:v>102.32182364540466</c:v>
                </c:pt>
                <c:pt idx="891">
                  <c:v>102.34778925540121</c:v>
                </c:pt>
                <c:pt idx="892">
                  <c:v>102.35644051783225</c:v>
                </c:pt>
                <c:pt idx="893">
                  <c:v>102.35644051783225</c:v>
                </c:pt>
                <c:pt idx="894">
                  <c:v>102.35644051783225</c:v>
                </c:pt>
                <c:pt idx="895">
                  <c:v>102.39104852323388</c:v>
                </c:pt>
                <c:pt idx="896">
                  <c:v>102.37374304269504</c:v>
                </c:pt>
                <c:pt idx="897">
                  <c:v>102.42566243998628</c:v>
                </c:pt>
                <c:pt idx="898">
                  <c:v>102.40835991512346</c:v>
                </c:pt>
                <c:pt idx="899">
                  <c:v>102.41701117755451</c:v>
                </c:pt>
                <c:pt idx="900">
                  <c:v>102.42566243998628</c:v>
                </c:pt>
                <c:pt idx="901">
                  <c:v>102.451625094308</c:v>
                </c:pt>
                <c:pt idx="902">
                  <c:v>102.44296792052468</c:v>
                </c:pt>
                <c:pt idx="903">
                  <c:v>102.47758183727709</c:v>
                </c:pt>
                <c:pt idx="904">
                  <c:v>102.51218984267831</c:v>
                </c:pt>
                <c:pt idx="905">
                  <c:v>102.53815249699925</c:v>
                </c:pt>
                <c:pt idx="906">
                  <c:v>102.52084997213645</c:v>
                </c:pt>
                <c:pt idx="907">
                  <c:v>102.48623309970885</c:v>
                </c:pt>
                <c:pt idx="908">
                  <c:v>102.46893057484567</c:v>
                </c:pt>
                <c:pt idx="909">
                  <c:v>102.46027931241395</c:v>
                </c:pt>
                <c:pt idx="910">
                  <c:v>102.39104852323388</c:v>
                </c:pt>
                <c:pt idx="911">
                  <c:v>102.40835991512346</c:v>
                </c:pt>
                <c:pt idx="912">
                  <c:v>102.42566243998628</c:v>
                </c:pt>
                <c:pt idx="913">
                  <c:v>102.44296792052468</c:v>
                </c:pt>
                <c:pt idx="914">
                  <c:v>102.46893057484567</c:v>
                </c:pt>
                <c:pt idx="915">
                  <c:v>102.56410923996948</c:v>
                </c:pt>
                <c:pt idx="916">
                  <c:v>102.57276050239983</c:v>
                </c:pt>
                <c:pt idx="917">
                  <c:v>102.58142063185872</c:v>
                </c:pt>
                <c:pt idx="918">
                  <c:v>102.60737737482791</c:v>
                </c:pt>
                <c:pt idx="919">
                  <c:v>102.63333411779763</c:v>
                </c:pt>
                <c:pt idx="920">
                  <c:v>102.66794803455014</c:v>
                </c:pt>
                <c:pt idx="921">
                  <c:v>102.71121616941073</c:v>
                </c:pt>
                <c:pt idx="922">
                  <c:v>102.73716995670439</c:v>
                </c:pt>
                <c:pt idx="923">
                  <c:v>102.71986743184156</c:v>
                </c:pt>
                <c:pt idx="924">
                  <c:v>102.73716995670439</c:v>
                </c:pt>
                <c:pt idx="925">
                  <c:v>102.75447543724279</c:v>
                </c:pt>
                <c:pt idx="926">
                  <c:v>102.75447543724279</c:v>
                </c:pt>
                <c:pt idx="927">
                  <c:v>102.78043809156338</c:v>
                </c:pt>
                <c:pt idx="928">
                  <c:v>102.81504609696501</c:v>
                </c:pt>
                <c:pt idx="929">
                  <c:v>102.80639483453304</c:v>
                </c:pt>
                <c:pt idx="930">
                  <c:v>102.83235748885423</c:v>
                </c:pt>
                <c:pt idx="931">
                  <c:v>102.80639483453304</c:v>
                </c:pt>
                <c:pt idx="932">
                  <c:v>102.841008751286</c:v>
                </c:pt>
                <c:pt idx="933">
                  <c:v>102.87561675668657</c:v>
                </c:pt>
                <c:pt idx="934">
                  <c:v>102.87561675668657</c:v>
                </c:pt>
                <c:pt idx="935">
                  <c:v>102.84966001371752</c:v>
                </c:pt>
                <c:pt idx="936">
                  <c:v>102.86696549425582</c:v>
                </c:pt>
                <c:pt idx="937">
                  <c:v>102.86696549425582</c:v>
                </c:pt>
                <c:pt idx="938">
                  <c:v>102.8842768861454</c:v>
                </c:pt>
                <c:pt idx="939">
                  <c:v>102.8842768861454</c:v>
                </c:pt>
                <c:pt idx="940">
                  <c:v>102.8842768861454</c:v>
                </c:pt>
                <c:pt idx="941">
                  <c:v>102.91023362911615</c:v>
                </c:pt>
                <c:pt idx="942">
                  <c:v>102.97945555126886</c:v>
                </c:pt>
                <c:pt idx="943">
                  <c:v>103.01406946802172</c:v>
                </c:pt>
                <c:pt idx="944">
                  <c:v>103.04002621099107</c:v>
                </c:pt>
                <c:pt idx="945">
                  <c:v>103.04867747342225</c:v>
                </c:pt>
                <c:pt idx="946">
                  <c:v>103.05733169152913</c:v>
                </c:pt>
                <c:pt idx="947">
                  <c:v>103.07464308341906</c:v>
                </c:pt>
                <c:pt idx="948">
                  <c:v>103.10059687071328</c:v>
                </c:pt>
                <c:pt idx="949">
                  <c:v>103.07464308341906</c:v>
                </c:pt>
                <c:pt idx="950">
                  <c:v>103.1092510888203</c:v>
                </c:pt>
                <c:pt idx="951">
                  <c:v>103.07464308341906</c:v>
                </c:pt>
                <c:pt idx="952">
                  <c:v>103.09194560828189</c:v>
                </c:pt>
                <c:pt idx="953">
                  <c:v>103.08329434585049</c:v>
                </c:pt>
                <c:pt idx="954">
                  <c:v>103.1092510888203</c:v>
                </c:pt>
                <c:pt idx="955">
                  <c:v>103.10059687071328</c:v>
                </c:pt>
                <c:pt idx="956">
                  <c:v>103.06598295396054</c:v>
                </c:pt>
                <c:pt idx="957">
                  <c:v>103.04002621099107</c:v>
                </c:pt>
                <c:pt idx="958">
                  <c:v>103.04867747342225</c:v>
                </c:pt>
                <c:pt idx="959">
                  <c:v>103.06598295396054</c:v>
                </c:pt>
                <c:pt idx="960">
                  <c:v>103.04002621099107</c:v>
                </c:pt>
                <c:pt idx="961">
                  <c:v>103.04867747342225</c:v>
                </c:pt>
                <c:pt idx="962">
                  <c:v>103.04002621099107</c:v>
                </c:pt>
                <c:pt idx="963">
                  <c:v>103.01406946802172</c:v>
                </c:pt>
                <c:pt idx="964">
                  <c:v>103.00541820558924</c:v>
                </c:pt>
                <c:pt idx="965">
                  <c:v>102.97945555126886</c:v>
                </c:pt>
                <c:pt idx="966">
                  <c:v>102.99675807613133</c:v>
                </c:pt>
                <c:pt idx="967">
                  <c:v>102.97945555126886</c:v>
                </c:pt>
                <c:pt idx="968">
                  <c:v>102.96215302640603</c:v>
                </c:pt>
                <c:pt idx="969">
                  <c:v>102.90157941100857</c:v>
                </c:pt>
                <c:pt idx="970">
                  <c:v>102.87561675668657</c:v>
                </c:pt>
                <c:pt idx="971">
                  <c:v>102.81504609696501</c:v>
                </c:pt>
                <c:pt idx="972">
                  <c:v>102.78908935399518</c:v>
                </c:pt>
                <c:pt idx="973">
                  <c:v>102.74582417481137</c:v>
                </c:pt>
                <c:pt idx="974">
                  <c:v>102.79774357210219</c:v>
                </c:pt>
                <c:pt idx="975">
                  <c:v>102.79774357210219</c:v>
                </c:pt>
                <c:pt idx="976">
                  <c:v>102.80639483453304</c:v>
                </c:pt>
                <c:pt idx="977">
                  <c:v>102.79774357210219</c:v>
                </c:pt>
                <c:pt idx="978">
                  <c:v>102.84966001371752</c:v>
                </c:pt>
                <c:pt idx="979">
                  <c:v>102.78908935399518</c:v>
                </c:pt>
                <c:pt idx="980">
                  <c:v>102.84966001371752</c:v>
                </c:pt>
                <c:pt idx="981">
                  <c:v>102.85831423182397</c:v>
                </c:pt>
                <c:pt idx="982">
                  <c:v>102.841008751286</c:v>
                </c:pt>
                <c:pt idx="983">
                  <c:v>102.87561675668657</c:v>
                </c:pt>
                <c:pt idx="984">
                  <c:v>102.92753615397805</c:v>
                </c:pt>
                <c:pt idx="985">
                  <c:v>102.92753615397805</c:v>
                </c:pt>
                <c:pt idx="986">
                  <c:v>102.92753615397805</c:v>
                </c:pt>
                <c:pt idx="987">
                  <c:v>102.97080428883778</c:v>
                </c:pt>
                <c:pt idx="988">
                  <c:v>102.99675807613133</c:v>
                </c:pt>
                <c:pt idx="989">
                  <c:v>102.97945555126886</c:v>
                </c:pt>
                <c:pt idx="990">
                  <c:v>103.03137494855955</c:v>
                </c:pt>
                <c:pt idx="991">
                  <c:v>103.01406946802172</c:v>
                </c:pt>
                <c:pt idx="992">
                  <c:v>103.01406946802172</c:v>
                </c:pt>
                <c:pt idx="993">
                  <c:v>103.03137494855955</c:v>
                </c:pt>
                <c:pt idx="994">
                  <c:v>103.02272368612824</c:v>
                </c:pt>
                <c:pt idx="995">
                  <c:v>103.05733169152913</c:v>
                </c:pt>
                <c:pt idx="996">
                  <c:v>103.03137494855955</c:v>
                </c:pt>
                <c:pt idx="997">
                  <c:v>103.04002621099107</c:v>
                </c:pt>
                <c:pt idx="998">
                  <c:v>103.07464308341906</c:v>
                </c:pt>
                <c:pt idx="999">
                  <c:v>103.04002621099107</c:v>
                </c:pt>
                <c:pt idx="1000">
                  <c:v>103.08329434585049</c:v>
                </c:pt>
                <c:pt idx="1001">
                  <c:v>103.06598295396054</c:v>
                </c:pt>
                <c:pt idx="1002">
                  <c:v>103.04867747342225</c:v>
                </c:pt>
                <c:pt idx="1003">
                  <c:v>103.1092510888203</c:v>
                </c:pt>
                <c:pt idx="1004">
                  <c:v>103.11790235125136</c:v>
                </c:pt>
                <c:pt idx="1005">
                  <c:v>103.1092510888203</c:v>
                </c:pt>
                <c:pt idx="1006">
                  <c:v>103.11790235125136</c:v>
                </c:pt>
                <c:pt idx="1007">
                  <c:v>103.14386500557272</c:v>
                </c:pt>
                <c:pt idx="1008">
                  <c:v>103.11790235125136</c:v>
                </c:pt>
                <c:pt idx="1009">
                  <c:v>103.11790235125136</c:v>
                </c:pt>
                <c:pt idx="1010">
                  <c:v>103.14386500557272</c:v>
                </c:pt>
                <c:pt idx="1011">
                  <c:v>103.1092510888203</c:v>
                </c:pt>
                <c:pt idx="1012">
                  <c:v>103.12655361368277</c:v>
                </c:pt>
                <c:pt idx="1013">
                  <c:v>103.11790235125136</c:v>
                </c:pt>
                <c:pt idx="1014">
                  <c:v>103.15251626800411</c:v>
                </c:pt>
                <c:pt idx="1015">
                  <c:v>103.12655361368277</c:v>
                </c:pt>
                <c:pt idx="1016">
                  <c:v>103.08329434585049</c:v>
                </c:pt>
                <c:pt idx="1017">
                  <c:v>103.07464308341906</c:v>
                </c:pt>
                <c:pt idx="1018">
                  <c:v>103.09194560828189</c:v>
                </c:pt>
                <c:pt idx="1019">
                  <c:v>103.13521374314129</c:v>
                </c:pt>
                <c:pt idx="1020">
                  <c:v>103.10059687071328</c:v>
                </c:pt>
                <c:pt idx="1021">
                  <c:v>103.08329434585049</c:v>
                </c:pt>
                <c:pt idx="1022">
                  <c:v>103.04867747342225</c:v>
                </c:pt>
                <c:pt idx="1023">
                  <c:v>103.06598295396054</c:v>
                </c:pt>
                <c:pt idx="1024">
                  <c:v>103.04867747342225</c:v>
                </c:pt>
                <c:pt idx="1025">
                  <c:v>103.00541820558924</c:v>
                </c:pt>
                <c:pt idx="1026">
                  <c:v>103.04002621099107</c:v>
                </c:pt>
                <c:pt idx="1027">
                  <c:v>103.01406946802172</c:v>
                </c:pt>
                <c:pt idx="1028">
                  <c:v>103.02272368612824</c:v>
                </c:pt>
                <c:pt idx="1029">
                  <c:v>102.98810681369984</c:v>
                </c:pt>
                <c:pt idx="1030">
                  <c:v>102.96215302640603</c:v>
                </c:pt>
                <c:pt idx="1031">
                  <c:v>102.95349880829905</c:v>
                </c:pt>
                <c:pt idx="1032">
                  <c:v>102.90157941100857</c:v>
                </c:pt>
                <c:pt idx="1033">
                  <c:v>102.87561675668657</c:v>
                </c:pt>
                <c:pt idx="1034">
                  <c:v>102.83235748885423</c:v>
                </c:pt>
                <c:pt idx="1035">
                  <c:v>102.82370622642246</c:v>
                </c:pt>
                <c:pt idx="1036">
                  <c:v>102.81504609696501</c:v>
                </c:pt>
                <c:pt idx="1037">
                  <c:v>102.76312669967457</c:v>
                </c:pt>
                <c:pt idx="1038">
                  <c:v>102.78908935399518</c:v>
                </c:pt>
                <c:pt idx="1039">
                  <c:v>102.79774357210219</c:v>
                </c:pt>
                <c:pt idx="1040">
                  <c:v>102.841008751286</c:v>
                </c:pt>
                <c:pt idx="1041">
                  <c:v>102.82370622642246</c:v>
                </c:pt>
                <c:pt idx="1042">
                  <c:v>102.80639483453304</c:v>
                </c:pt>
                <c:pt idx="1043">
                  <c:v>102.82370622642246</c:v>
                </c:pt>
                <c:pt idx="1044">
                  <c:v>102.841008751286</c:v>
                </c:pt>
                <c:pt idx="1045">
                  <c:v>102.84966001371752</c:v>
                </c:pt>
                <c:pt idx="1046">
                  <c:v>102.84966001371752</c:v>
                </c:pt>
                <c:pt idx="1047">
                  <c:v>102.86696549425582</c:v>
                </c:pt>
                <c:pt idx="1048">
                  <c:v>102.8842768861454</c:v>
                </c:pt>
                <c:pt idx="1049">
                  <c:v>102.85831423182397</c:v>
                </c:pt>
                <c:pt idx="1050">
                  <c:v>102.86696549425582</c:v>
                </c:pt>
                <c:pt idx="1051">
                  <c:v>102.84966001371752</c:v>
                </c:pt>
                <c:pt idx="1052">
                  <c:v>102.86696549425582</c:v>
                </c:pt>
                <c:pt idx="1053">
                  <c:v>102.8842768861454</c:v>
                </c:pt>
                <c:pt idx="1054">
                  <c:v>102.85831423182397</c:v>
                </c:pt>
                <c:pt idx="1055">
                  <c:v>102.86696549425582</c:v>
                </c:pt>
                <c:pt idx="1056">
                  <c:v>102.87561675668657</c:v>
                </c:pt>
                <c:pt idx="1057">
                  <c:v>102.89292814857644</c:v>
                </c:pt>
                <c:pt idx="1058">
                  <c:v>102.85831423182397</c:v>
                </c:pt>
                <c:pt idx="1059">
                  <c:v>102.841008751286</c:v>
                </c:pt>
                <c:pt idx="1060">
                  <c:v>102.85831423182397</c:v>
                </c:pt>
                <c:pt idx="1061">
                  <c:v>102.79774357210219</c:v>
                </c:pt>
                <c:pt idx="1062">
                  <c:v>102.82370622642246</c:v>
                </c:pt>
                <c:pt idx="1063">
                  <c:v>102.80639483453304</c:v>
                </c:pt>
                <c:pt idx="1064">
                  <c:v>102.79774357210219</c:v>
                </c:pt>
                <c:pt idx="1065">
                  <c:v>102.80639483453304</c:v>
                </c:pt>
                <c:pt idx="1066">
                  <c:v>102.79774357210219</c:v>
                </c:pt>
                <c:pt idx="1067">
                  <c:v>102.78908935399518</c:v>
                </c:pt>
                <c:pt idx="1068">
                  <c:v>102.81504609696501</c:v>
                </c:pt>
                <c:pt idx="1069">
                  <c:v>102.79774357210219</c:v>
                </c:pt>
                <c:pt idx="1070">
                  <c:v>102.80639483453304</c:v>
                </c:pt>
                <c:pt idx="1071">
                  <c:v>102.79774357210219</c:v>
                </c:pt>
                <c:pt idx="1072">
                  <c:v>102.78043809156338</c:v>
                </c:pt>
                <c:pt idx="1073">
                  <c:v>102.78043809156338</c:v>
                </c:pt>
                <c:pt idx="1074">
                  <c:v>102.79774357210219</c:v>
                </c:pt>
                <c:pt idx="1075">
                  <c:v>102.78908935399518</c:v>
                </c:pt>
                <c:pt idx="1076">
                  <c:v>102.76312669967457</c:v>
                </c:pt>
                <c:pt idx="1077">
                  <c:v>102.79774357210219</c:v>
                </c:pt>
                <c:pt idx="1078">
                  <c:v>102.78908935399518</c:v>
                </c:pt>
                <c:pt idx="1079">
                  <c:v>102.76312669967457</c:v>
                </c:pt>
                <c:pt idx="1080">
                  <c:v>102.74582417481137</c:v>
                </c:pt>
                <c:pt idx="1081">
                  <c:v>102.77178682913238</c:v>
                </c:pt>
                <c:pt idx="1082">
                  <c:v>102.73716995670439</c:v>
                </c:pt>
                <c:pt idx="1083">
                  <c:v>102.70256195130322</c:v>
                </c:pt>
                <c:pt idx="1084">
                  <c:v>102.72851869427299</c:v>
                </c:pt>
                <c:pt idx="1085">
                  <c:v>102.69390477752025</c:v>
                </c:pt>
                <c:pt idx="1086">
                  <c:v>102.65064255401235</c:v>
                </c:pt>
                <c:pt idx="1087">
                  <c:v>102.66794803455014</c:v>
                </c:pt>
                <c:pt idx="1088">
                  <c:v>102.61602863725975</c:v>
                </c:pt>
                <c:pt idx="1089">
                  <c:v>102.56410923996948</c:v>
                </c:pt>
                <c:pt idx="1090">
                  <c:v>102.57276050239983</c:v>
                </c:pt>
                <c:pt idx="1091">
                  <c:v>102.59007189429011</c:v>
                </c:pt>
                <c:pt idx="1092">
                  <c:v>102.58142063185872</c:v>
                </c:pt>
                <c:pt idx="1093">
                  <c:v>102.53815249699925</c:v>
                </c:pt>
                <c:pt idx="1094">
                  <c:v>102.451625094308</c:v>
                </c:pt>
                <c:pt idx="1095">
                  <c:v>102.39104852323388</c:v>
                </c:pt>
                <c:pt idx="1096">
                  <c:v>102.33913503729387</c:v>
                </c:pt>
                <c:pt idx="1097">
                  <c:v>102.32182364540466</c:v>
                </c:pt>
                <c:pt idx="1098">
                  <c:v>102.30452112054185</c:v>
                </c:pt>
                <c:pt idx="1099">
                  <c:v>102.32182364540466</c:v>
                </c:pt>
                <c:pt idx="1100">
                  <c:v>102.29586985811042</c:v>
                </c:pt>
                <c:pt idx="1101">
                  <c:v>102.27856437757201</c:v>
                </c:pt>
                <c:pt idx="1102">
                  <c:v>102.30452112054185</c:v>
                </c:pt>
                <c:pt idx="1103">
                  <c:v>102.26991311514062</c:v>
                </c:pt>
                <c:pt idx="1104">
                  <c:v>102.27856437757201</c:v>
                </c:pt>
                <c:pt idx="1105">
                  <c:v>102.28721564000404</c:v>
                </c:pt>
                <c:pt idx="1106">
                  <c:v>102.29586985811042</c:v>
                </c:pt>
                <c:pt idx="1107">
                  <c:v>102.26991311514062</c:v>
                </c:pt>
                <c:pt idx="1108">
                  <c:v>102.26991311514062</c:v>
                </c:pt>
                <c:pt idx="1109">
                  <c:v>102.30452112054185</c:v>
                </c:pt>
                <c:pt idx="1110">
                  <c:v>102.26991311514062</c:v>
                </c:pt>
                <c:pt idx="1111">
                  <c:v>102.27856437757201</c:v>
                </c:pt>
                <c:pt idx="1112">
                  <c:v>102.27856437757201</c:v>
                </c:pt>
                <c:pt idx="1113">
                  <c:v>102.27856437757201</c:v>
                </c:pt>
                <c:pt idx="1114">
                  <c:v>102.31317238297325</c:v>
                </c:pt>
                <c:pt idx="1115">
                  <c:v>102.28721564000404</c:v>
                </c:pt>
                <c:pt idx="1116">
                  <c:v>102.26991311514062</c:v>
                </c:pt>
                <c:pt idx="1117">
                  <c:v>102.25260172325098</c:v>
                </c:pt>
                <c:pt idx="1118">
                  <c:v>102.20933358839162</c:v>
                </c:pt>
                <c:pt idx="1119">
                  <c:v>102.20933358839162</c:v>
                </c:pt>
                <c:pt idx="1120">
                  <c:v>102.20933358839162</c:v>
                </c:pt>
                <c:pt idx="1121">
                  <c:v>102.19203106352816</c:v>
                </c:pt>
                <c:pt idx="1122">
                  <c:v>102.19203106352816</c:v>
                </c:pt>
                <c:pt idx="1123">
                  <c:v>102.17472558299038</c:v>
                </c:pt>
                <c:pt idx="1124">
                  <c:v>102.18337980109735</c:v>
                </c:pt>
                <c:pt idx="1125">
                  <c:v>102.16607432055839</c:v>
                </c:pt>
                <c:pt idx="1126">
                  <c:v>102.15742305812756</c:v>
                </c:pt>
                <c:pt idx="1127">
                  <c:v>102.12280618569896</c:v>
                </c:pt>
                <c:pt idx="1128">
                  <c:v>102.10550366083676</c:v>
                </c:pt>
                <c:pt idx="1129">
                  <c:v>102.07954100651543</c:v>
                </c:pt>
                <c:pt idx="1130">
                  <c:v>102.14011166623835</c:v>
                </c:pt>
                <c:pt idx="1131">
                  <c:v>102.14011166623835</c:v>
                </c:pt>
                <c:pt idx="1132">
                  <c:v>102.09685239840535</c:v>
                </c:pt>
                <c:pt idx="1133">
                  <c:v>102.07088974408401</c:v>
                </c:pt>
                <c:pt idx="1134">
                  <c:v>102.07088974408401</c:v>
                </c:pt>
                <c:pt idx="1135">
                  <c:v>102.07088974408401</c:v>
                </c:pt>
                <c:pt idx="1136">
                  <c:v>102.04493300111488</c:v>
                </c:pt>
                <c:pt idx="1137">
                  <c:v>102.04493300111488</c:v>
                </c:pt>
                <c:pt idx="1138">
                  <c:v>102.02762160922499</c:v>
                </c:pt>
                <c:pt idx="1139">
                  <c:v>101.99301360382402</c:v>
                </c:pt>
                <c:pt idx="1140">
                  <c:v>101.98436234139267</c:v>
                </c:pt>
                <c:pt idx="1141">
                  <c:v>101.98436234139267</c:v>
                </c:pt>
                <c:pt idx="1142">
                  <c:v>101.94109420653292</c:v>
                </c:pt>
                <c:pt idx="1143">
                  <c:v>101.90648620113168</c:v>
                </c:pt>
                <c:pt idx="1144">
                  <c:v>101.93244294410151</c:v>
                </c:pt>
                <c:pt idx="1145">
                  <c:v>101.9151374635631</c:v>
                </c:pt>
                <c:pt idx="1146">
                  <c:v>101.88917480924212</c:v>
                </c:pt>
                <c:pt idx="1147">
                  <c:v>101.84591554140945</c:v>
                </c:pt>
                <c:pt idx="1148">
                  <c:v>101.84591554140945</c:v>
                </c:pt>
                <c:pt idx="1149">
                  <c:v>101.81129866898149</c:v>
                </c:pt>
                <c:pt idx="1150">
                  <c:v>101.80264740654964</c:v>
                </c:pt>
                <c:pt idx="1151">
                  <c:v>101.80264740654964</c:v>
                </c:pt>
                <c:pt idx="1152">
                  <c:v>101.80264740654964</c:v>
                </c:pt>
                <c:pt idx="1153">
                  <c:v>101.79399614411869</c:v>
                </c:pt>
                <c:pt idx="1154">
                  <c:v>101.76803348979803</c:v>
                </c:pt>
                <c:pt idx="1155">
                  <c:v>101.71612000385802</c:v>
                </c:pt>
                <c:pt idx="1156">
                  <c:v>101.69015734953702</c:v>
                </c:pt>
                <c:pt idx="1157">
                  <c:v>101.64688921467764</c:v>
                </c:pt>
                <c:pt idx="1158">
                  <c:v>101.57766729252364</c:v>
                </c:pt>
                <c:pt idx="1159">
                  <c:v>101.52574789523281</c:v>
                </c:pt>
                <c:pt idx="1160">
                  <c:v>101.52574789523281</c:v>
                </c:pt>
                <c:pt idx="1161">
                  <c:v>101.51709663280178</c:v>
                </c:pt>
                <c:pt idx="1162">
                  <c:v>101.45652597307956</c:v>
                </c:pt>
                <c:pt idx="1163">
                  <c:v>101.47382849794239</c:v>
                </c:pt>
                <c:pt idx="1164">
                  <c:v>101.45652597307956</c:v>
                </c:pt>
                <c:pt idx="1165">
                  <c:v>101.43056923010982</c:v>
                </c:pt>
                <c:pt idx="1166">
                  <c:v>101.43922049254122</c:v>
                </c:pt>
                <c:pt idx="1167">
                  <c:v>101.42191796767852</c:v>
                </c:pt>
                <c:pt idx="1168">
                  <c:v>101.40460657578876</c:v>
                </c:pt>
                <c:pt idx="1169">
                  <c:v>101.41325783822016</c:v>
                </c:pt>
                <c:pt idx="1170">
                  <c:v>101.40460657578876</c:v>
                </c:pt>
                <c:pt idx="1171">
                  <c:v>101.42191796767852</c:v>
                </c:pt>
                <c:pt idx="1172">
                  <c:v>101.36999857038751</c:v>
                </c:pt>
                <c:pt idx="1173">
                  <c:v>101.38730109525034</c:v>
                </c:pt>
                <c:pt idx="1174">
                  <c:v>101.3613473079557</c:v>
                </c:pt>
                <c:pt idx="1175">
                  <c:v>101.34403591606645</c:v>
                </c:pt>
                <c:pt idx="1176">
                  <c:v>101.33538169795894</c:v>
                </c:pt>
                <c:pt idx="1177">
                  <c:v>101.33538169795894</c:v>
                </c:pt>
                <c:pt idx="1178">
                  <c:v>101.33538169795894</c:v>
                </c:pt>
                <c:pt idx="1179">
                  <c:v>101.3007736925579</c:v>
                </c:pt>
                <c:pt idx="1180">
                  <c:v>101.29212243012688</c:v>
                </c:pt>
                <c:pt idx="1181">
                  <c:v>101.24885429526803</c:v>
                </c:pt>
                <c:pt idx="1182">
                  <c:v>101.24885429526803</c:v>
                </c:pt>
                <c:pt idx="1183">
                  <c:v>101.2748110382373</c:v>
                </c:pt>
                <c:pt idx="1184">
                  <c:v>101.2228916409465</c:v>
                </c:pt>
                <c:pt idx="1185">
                  <c:v>101.205589116083</c:v>
                </c:pt>
                <c:pt idx="1186">
                  <c:v>101.17963237311324</c:v>
                </c:pt>
                <c:pt idx="1187">
                  <c:v>101.17963237311324</c:v>
                </c:pt>
                <c:pt idx="1188">
                  <c:v>101.17963237311324</c:v>
                </c:pt>
                <c:pt idx="1189">
                  <c:v>101.16232098122427</c:v>
                </c:pt>
                <c:pt idx="1190">
                  <c:v>101.15366971879286</c:v>
                </c:pt>
                <c:pt idx="1191">
                  <c:v>101.09309905907072</c:v>
                </c:pt>
                <c:pt idx="1192">
                  <c:v>101.14501845636109</c:v>
                </c:pt>
                <c:pt idx="1193">
                  <c:v>101.16232098122427</c:v>
                </c:pt>
                <c:pt idx="1194">
                  <c:v>101.18828363554526</c:v>
                </c:pt>
                <c:pt idx="1195">
                  <c:v>101.2228916409465</c:v>
                </c:pt>
                <c:pt idx="1196">
                  <c:v>101.17963237311324</c:v>
                </c:pt>
                <c:pt idx="1197">
                  <c:v>101.14501845636109</c:v>
                </c:pt>
                <c:pt idx="1198">
                  <c:v>101.09309905907072</c:v>
                </c:pt>
                <c:pt idx="1199">
                  <c:v>101.04983092421126</c:v>
                </c:pt>
                <c:pt idx="1200">
                  <c:v>100.97195478395062</c:v>
                </c:pt>
                <c:pt idx="1201">
                  <c:v>100.98926026448902</c:v>
                </c:pt>
                <c:pt idx="1202">
                  <c:v>100.90273286179642</c:v>
                </c:pt>
                <c:pt idx="1203">
                  <c:v>100.92003538665917</c:v>
                </c:pt>
                <c:pt idx="1204">
                  <c:v>100.85081346450616</c:v>
                </c:pt>
                <c:pt idx="1205">
                  <c:v>100.84216220207475</c:v>
                </c:pt>
                <c:pt idx="1206">
                  <c:v>100.79024280478365</c:v>
                </c:pt>
                <c:pt idx="1207">
                  <c:v>100.78159154235253</c:v>
                </c:pt>
                <c:pt idx="1208">
                  <c:v>100.74698353695128</c:v>
                </c:pt>
                <c:pt idx="1209">
                  <c:v>100.69506413966045</c:v>
                </c:pt>
                <c:pt idx="1210">
                  <c:v>100.68640992155348</c:v>
                </c:pt>
                <c:pt idx="1211">
                  <c:v>100.67775274777054</c:v>
                </c:pt>
                <c:pt idx="1212">
                  <c:v>100.61718208804869</c:v>
                </c:pt>
                <c:pt idx="1213">
                  <c:v>100.6085278699417</c:v>
                </c:pt>
                <c:pt idx="1214">
                  <c:v>100.55661733967764</c:v>
                </c:pt>
                <c:pt idx="1215">
                  <c:v>100.54795721021949</c:v>
                </c:pt>
                <c:pt idx="1216">
                  <c:v>100.52200046724965</c:v>
                </c:pt>
                <c:pt idx="1217">
                  <c:v>100.48738655049725</c:v>
                </c:pt>
                <c:pt idx="1218">
                  <c:v>100.41816462834437</c:v>
                </c:pt>
                <c:pt idx="1219">
                  <c:v>100.36624523105282</c:v>
                </c:pt>
                <c:pt idx="1220">
                  <c:v>100.314325833762</c:v>
                </c:pt>
                <c:pt idx="1221">
                  <c:v>100.21914716863854</c:v>
                </c:pt>
                <c:pt idx="1222">
                  <c:v>100.14127102837826</c:v>
                </c:pt>
                <c:pt idx="1223">
                  <c:v>100.07204910622357</c:v>
                </c:pt>
                <c:pt idx="1224">
                  <c:v>100.09800289351817</c:v>
                </c:pt>
                <c:pt idx="1225">
                  <c:v>100.10665711162508</c:v>
                </c:pt>
                <c:pt idx="1226">
                  <c:v>100.14127102837826</c:v>
                </c:pt>
                <c:pt idx="1227">
                  <c:v>100.14127102837826</c:v>
                </c:pt>
                <c:pt idx="1228">
                  <c:v>100.08935163108711</c:v>
                </c:pt>
                <c:pt idx="1229">
                  <c:v>100.10665711162508</c:v>
                </c:pt>
                <c:pt idx="1230">
                  <c:v>100.08070036865534</c:v>
                </c:pt>
                <c:pt idx="1231">
                  <c:v>100.08935163108711</c:v>
                </c:pt>
                <c:pt idx="1232">
                  <c:v>100.14127102837826</c:v>
                </c:pt>
                <c:pt idx="1233">
                  <c:v>100.10665711162508</c:v>
                </c:pt>
                <c:pt idx="1234">
                  <c:v>100.06338897676554</c:v>
                </c:pt>
                <c:pt idx="1235">
                  <c:v>100.07204910622357</c:v>
                </c:pt>
                <c:pt idx="1236">
                  <c:v>100.09800289351817</c:v>
                </c:pt>
                <c:pt idx="1237">
                  <c:v>100.10665711162508</c:v>
                </c:pt>
                <c:pt idx="1238">
                  <c:v>100.08935163108711</c:v>
                </c:pt>
                <c:pt idx="1239">
                  <c:v>100.11530837405616</c:v>
                </c:pt>
                <c:pt idx="1240">
                  <c:v>100.10665711162508</c:v>
                </c:pt>
                <c:pt idx="1241">
                  <c:v>100.10665711162508</c:v>
                </c:pt>
                <c:pt idx="1242">
                  <c:v>100.10665711162508</c:v>
                </c:pt>
                <c:pt idx="1243">
                  <c:v>100.10665711162508</c:v>
                </c:pt>
                <c:pt idx="1244">
                  <c:v>100.10665711162508</c:v>
                </c:pt>
                <c:pt idx="1245">
                  <c:v>100.08935163108711</c:v>
                </c:pt>
                <c:pt idx="1246">
                  <c:v>100.09800289351817</c:v>
                </c:pt>
                <c:pt idx="1247">
                  <c:v>100.08070036865534</c:v>
                </c:pt>
                <c:pt idx="1248">
                  <c:v>100.11530837405616</c:v>
                </c:pt>
                <c:pt idx="1249">
                  <c:v>100.10665711162508</c:v>
                </c:pt>
                <c:pt idx="1250">
                  <c:v>100.10665711162508</c:v>
                </c:pt>
                <c:pt idx="1251">
                  <c:v>100.08935163108711</c:v>
                </c:pt>
                <c:pt idx="1252">
                  <c:v>100.10665711162508</c:v>
                </c:pt>
                <c:pt idx="1253">
                  <c:v>100.09800289351817</c:v>
                </c:pt>
                <c:pt idx="1254">
                  <c:v>100.08935163108711</c:v>
                </c:pt>
                <c:pt idx="1255">
                  <c:v>100.08935163108711</c:v>
                </c:pt>
                <c:pt idx="1256">
                  <c:v>100.04608349622772</c:v>
                </c:pt>
                <c:pt idx="1257">
                  <c:v>100.0287809713645</c:v>
                </c:pt>
                <c:pt idx="1258">
                  <c:v>100.0287809713645</c:v>
                </c:pt>
                <c:pt idx="1259">
                  <c:v>99.994164098937588</c:v>
                </c:pt>
                <c:pt idx="1260">
                  <c:v>99.968210311642665</c:v>
                </c:pt>
                <c:pt idx="1261">
                  <c:v>99.97686157407405</c:v>
                </c:pt>
                <c:pt idx="1262">
                  <c:v>99.950904831104253</c:v>
                </c:pt>
                <c:pt idx="1263">
                  <c:v>99.942247657321673</c:v>
                </c:pt>
                <c:pt idx="1264">
                  <c:v>99.898985433813451</c:v>
                </c:pt>
                <c:pt idx="1265">
                  <c:v>99.864371517060434</c:v>
                </c:pt>
                <c:pt idx="1266">
                  <c:v>99.847066036522619</c:v>
                </c:pt>
                <c:pt idx="1267">
                  <c:v>99.821112249228392</c:v>
                </c:pt>
                <c:pt idx="1268">
                  <c:v>99.769192851937575</c:v>
                </c:pt>
                <c:pt idx="1269">
                  <c:v>99.769192851937575</c:v>
                </c:pt>
                <c:pt idx="1270">
                  <c:v>99.76053272247897</c:v>
                </c:pt>
                <c:pt idx="1271">
                  <c:v>99.725924717078186</c:v>
                </c:pt>
                <c:pt idx="1272">
                  <c:v>99.699967974108361</c:v>
                </c:pt>
                <c:pt idx="1273">
                  <c:v>99.674005319786986</c:v>
                </c:pt>
                <c:pt idx="1274">
                  <c:v>99.648048576817459</c:v>
                </c:pt>
                <c:pt idx="1275">
                  <c:v>99.639397314385505</c:v>
                </c:pt>
                <c:pt idx="1276">
                  <c:v>99.613434660065167</c:v>
                </c:pt>
                <c:pt idx="1277">
                  <c:v>99.60478339763327</c:v>
                </c:pt>
                <c:pt idx="1278">
                  <c:v>99.596132135202311</c:v>
                </c:pt>
                <c:pt idx="1279">
                  <c:v>99.622085922495742</c:v>
                </c:pt>
                <c:pt idx="1280">
                  <c:v>99.535558519804056</c:v>
                </c:pt>
                <c:pt idx="1281">
                  <c:v>99.518255994941697</c:v>
                </c:pt>
                <c:pt idx="1282">
                  <c:v>99.47498786008228</c:v>
                </c:pt>
                <c:pt idx="1283">
                  <c:v>99.449031117112483</c:v>
                </c:pt>
                <c:pt idx="1284">
                  <c:v>99.353846540637818</c:v>
                </c:pt>
                <c:pt idx="1285">
                  <c:v>99.310578405778472</c:v>
                </c:pt>
                <c:pt idx="1286">
                  <c:v>99.284621662809087</c:v>
                </c:pt>
                <c:pt idx="1287">
                  <c:v>99.284621662809087</c:v>
                </c:pt>
                <c:pt idx="1288">
                  <c:v>99.301927143347413</c:v>
                </c:pt>
                <c:pt idx="1289">
                  <c:v>99.284621662809087</c:v>
                </c:pt>
                <c:pt idx="1290">
                  <c:v>99.327883886316869</c:v>
                </c:pt>
                <c:pt idx="1291">
                  <c:v>99.310578405778472</c:v>
                </c:pt>
                <c:pt idx="1292">
                  <c:v>99.284621662809087</c:v>
                </c:pt>
                <c:pt idx="1293">
                  <c:v>99.310578405778472</c:v>
                </c:pt>
                <c:pt idx="1294">
                  <c:v>99.310578405778472</c:v>
                </c:pt>
                <c:pt idx="1295">
                  <c:v>99.293275880916013</c:v>
                </c:pt>
                <c:pt idx="1296">
                  <c:v>99.284621662809087</c:v>
                </c:pt>
                <c:pt idx="1297">
                  <c:v>99.293275880916013</c:v>
                </c:pt>
                <c:pt idx="1298">
                  <c:v>99.275970400377233</c:v>
                </c:pt>
                <c:pt idx="1299">
                  <c:v>99.284621662809087</c:v>
                </c:pt>
                <c:pt idx="1300">
                  <c:v>99.241356483624841</c:v>
                </c:pt>
                <c:pt idx="1301">
                  <c:v>99.250007746055857</c:v>
                </c:pt>
                <c:pt idx="1302">
                  <c:v>99.241356483624841</c:v>
                </c:pt>
                <c:pt idx="1303">
                  <c:v>99.206739611196838</c:v>
                </c:pt>
                <c:pt idx="1304">
                  <c:v>99.154829080932927</c:v>
                </c:pt>
                <c:pt idx="1305">
                  <c:v>99.163480343363958</c:v>
                </c:pt>
                <c:pt idx="1306">
                  <c:v>99.163480343363958</c:v>
                </c:pt>
                <c:pt idx="1307">
                  <c:v>99.146177818500746</c:v>
                </c:pt>
                <c:pt idx="1308">
                  <c:v>99.146177818500746</c:v>
                </c:pt>
                <c:pt idx="1309">
                  <c:v>99.120212208504356</c:v>
                </c:pt>
                <c:pt idx="1310">
                  <c:v>99.085604203103571</c:v>
                </c:pt>
                <c:pt idx="1311">
                  <c:v>99.085604203103571</c:v>
                </c:pt>
                <c:pt idx="1312">
                  <c:v>99.09425842121118</c:v>
                </c:pt>
                <c:pt idx="1313">
                  <c:v>99.068295766889548</c:v>
                </c:pt>
                <c:pt idx="1314">
                  <c:v>99.068295766889548</c:v>
                </c:pt>
                <c:pt idx="1315">
                  <c:v>99.033687761488338</c:v>
                </c:pt>
                <c:pt idx="1316">
                  <c:v>99.016376369598689</c:v>
                </c:pt>
                <c:pt idx="1317">
                  <c:v>99.025033543380943</c:v>
                </c:pt>
                <c:pt idx="1318">
                  <c:v>99.016376369598689</c:v>
                </c:pt>
                <c:pt idx="1319">
                  <c:v>99.025033543380943</c:v>
                </c:pt>
                <c:pt idx="1320">
                  <c:v>99.016376369598689</c:v>
                </c:pt>
                <c:pt idx="1321">
                  <c:v>98.981768364197521</c:v>
                </c:pt>
                <c:pt idx="1322">
                  <c:v>98.921194748799721</c:v>
                </c:pt>
                <c:pt idx="1323">
                  <c:v>98.929848966906718</c:v>
                </c:pt>
                <c:pt idx="1324">
                  <c:v>98.921194748799721</c:v>
                </c:pt>
                <c:pt idx="1325">
                  <c:v>98.921194748799721</c:v>
                </c:pt>
                <c:pt idx="1326">
                  <c:v>98.886580832047258</c:v>
                </c:pt>
                <c:pt idx="1327">
                  <c:v>98.895240961505493</c:v>
                </c:pt>
                <c:pt idx="1328">
                  <c:v>98.851972826645465</c:v>
                </c:pt>
                <c:pt idx="1329">
                  <c:v>98.756785294495558</c:v>
                </c:pt>
                <c:pt idx="1330">
                  <c:v>98.739482769633057</c:v>
                </c:pt>
                <c:pt idx="1331">
                  <c:v>98.748134032064158</c:v>
                </c:pt>
                <c:pt idx="1332">
                  <c:v>98.730831507201458</c:v>
                </c:pt>
                <c:pt idx="1333">
                  <c:v>98.730831507201458</c:v>
                </c:pt>
                <c:pt idx="1334">
                  <c:v>98.670260847479028</c:v>
                </c:pt>
                <c:pt idx="1335">
                  <c:v>98.575073315328595</c:v>
                </c:pt>
                <c:pt idx="1336">
                  <c:v>98.436626515346788</c:v>
                </c:pt>
                <c:pt idx="1337">
                  <c:v>98.315485195901758</c:v>
                </c:pt>
                <c:pt idx="1338">
                  <c:v>98.246260318072927</c:v>
                </c:pt>
                <c:pt idx="1339">
                  <c:v>98.177038395918686</c:v>
                </c:pt>
                <c:pt idx="1340">
                  <c:v>98.11646773619637</c:v>
                </c:pt>
                <c:pt idx="1341">
                  <c:v>98.073199601337919</c:v>
                </c:pt>
                <c:pt idx="1342">
                  <c:v>98.055897076473784</c:v>
                </c:pt>
                <c:pt idx="1343">
                  <c:v>98.029931466478018</c:v>
                </c:pt>
                <c:pt idx="1344">
                  <c:v>98.055897076473784</c:v>
                </c:pt>
                <c:pt idx="1345">
                  <c:v>97.969360806755788</c:v>
                </c:pt>
                <c:pt idx="1346">
                  <c:v>97.969360806755788</c:v>
                </c:pt>
                <c:pt idx="1347">
                  <c:v>97.9001388846022</c:v>
                </c:pt>
                <c:pt idx="1348">
                  <c:v>97.856870749742782</c:v>
                </c:pt>
                <c:pt idx="1349">
                  <c:v>97.839568224879969</c:v>
                </c:pt>
                <c:pt idx="1350">
                  <c:v>97.804951352451155</c:v>
                </c:pt>
                <c:pt idx="1351">
                  <c:v>97.848219487311979</c:v>
                </c:pt>
                <c:pt idx="1352">
                  <c:v>97.865530879200918</c:v>
                </c:pt>
                <c:pt idx="1353">
                  <c:v>97.848219487311979</c:v>
                </c:pt>
                <c:pt idx="1354">
                  <c:v>97.874182141632318</c:v>
                </c:pt>
                <c:pt idx="1355">
                  <c:v>97.908790147033358</c:v>
                </c:pt>
                <c:pt idx="1356">
                  <c:v>97.934752801354549</c:v>
                </c:pt>
                <c:pt idx="1357">
                  <c:v>97.969360806755788</c:v>
                </c:pt>
                <c:pt idx="1358">
                  <c:v>97.986666287294227</c:v>
                </c:pt>
                <c:pt idx="1359">
                  <c:v>98.029931466478018</c:v>
                </c:pt>
                <c:pt idx="1360">
                  <c:v>98.047236947016827</c:v>
                </c:pt>
                <c:pt idx="1361">
                  <c:v>98.064548338906008</c:v>
                </c:pt>
                <c:pt idx="1362">
                  <c:v>98.064548338906008</c:v>
                </c:pt>
                <c:pt idx="1363">
                  <c:v>98.029931466478018</c:v>
                </c:pt>
                <c:pt idx="1364">
                  <c:v>98.047236947016827</c:v>
                </c:pt>
                <c:pt idx="1365">
                  <c:v>98.047236947016827</c:v>
                </c:pt>
                <c:pt idx="1366">
                  <c:v>98.08185086376885</c:v>
                </c:pt>
                <c:pt idx="1367">
                  <c:v>98.11646773619637</c:v>
                </c:pt>
                <c:pt idx="1368">
                  <c:v>98.090505081876302</c:v>
                </c:pt>
                <c:pt idx="1369">
                  <c:v>98.11646773619637</c:v>
                </c:pt>
                <c:pt idx="1370">
                  <c:v>98.11646773619637</c:v>
                </c:pt>
                <c:pt idx="1371">
                  <c:v>98.107816473765411</c:v>
                </c:pt>
                <c:pt idx="1372">
                  <c:v>98.107816473765411</c:v>
                </c:pt>
                <c:pt idx="1373">
                  <c:v>98.064548338906008</c:v>
                </c:pt>
                <c:pt idx="1374">
                  <c:v>98.064548338906008</c:v>
                </c:pt>
                <c:pt idx="1375">
                  <c:v>98.125118998627755</c:v>
                </c:pt>
                <c:pt idx="1376">
                  <c:v>98.099156344307715</c:v>
                </c:pt>
                <c:pt idx="1377">
                  <c:v>98.064548338906008</c:v>
                </c:pt>
                <c:pt idx="1378">
                  <c:v>98.08185086376885</c:v>
                </c:pt>
                <c:pt idx="1379">
                  <c:v>98.055897076473784</c:v>
                </c:pt>
                <c:pt idx="1380">
                  <c:v>98.099156344307715</c:v>
                </c:pt>
                <c:pt idx="1381">
                  <c:v>98.099156344307715</c:v>
                </c:pt>
                <c:pt idx="1382">
                  <c:v>98.08185086376885</c:v>
                </c:pt>
                <c:pt idx="1383">
                  <c:v>98.055897076473784</c:v>
                </c:pt>
                <c:pt idx="1384">
                  <c:v>98.047236947016827</c:v>
                </c:pt>
                <c:pt idx="1385">
                  <c:v>97.995323461077518</c:v>
                </c:pt>
                <c:pt idx="1386">
                  <c:v>97.995323461077518</c:v>
                </c:pt>
                <c:pt idx="1387">
                  <c:v>98.003977679183748</c:v>
                </c:pt>
                <c:pt idx="1388">
                  <c:v>97.978015024862813</c:v>
                </c:pt>
                <c:pt idx="1389">
                  <c:v>97.978015024862813</c:v>
                </c:pt>
                <c:pt idx="1390">
                  <c:v>97.978015024862813</c:v>
                </c:pt>
                <c:pt idx="1391">
                  <c:v>97.960709544324416</c:v>
                </c:pt>
                <c:pt idx="1392">
                  <c:v>97.952058281893002</c:v>
                </c:pt>
                <c:pt idx="1393">
                  <c:v>97.943407019461588</c:v>
                </c:pt>
                <c:pt idx="1394">
                  <c:v>97.908790147033358</c:v>
                </c:pt>
                <c:pt idx="1395">
                  <c:v>97.9001388846022</c:v>
                </c:pt>
                <c:pt idx="1396">
                  <c:v>97.856870749742782</c:v>
                </c:pt>
                <c:pt idx="1397">
                  <c:v>97.822262744341572</c:v>
                </c:pt>
                <c:pt idx="1398">
                  <c:v>97.813611481910812</c:v>
                </c:pt>
                <c:pt idx="1399">
                  <c:v>97.778997565157738</c:v>
                </c:pt>
                <c:pt idx="1400">
                  <c:v>97.804951352451155</c:v>
                </c:pt>
                <c:pt idx="1401">
                  <c:v>97.753040822187558</c:v>
                </c:pt>
                <c:pt idx="1402">
                  <c:v>97.744389559756513</c:v>
                </c:pt>
                <c:pt idx="1403">
                  <c:v>97.701121424897707</c:v>
                </c:pt>
                <c:pt idx="1404">
                  <c:v>97.683815944358713</c:v>
                </c:pt>
                <c:pt idx="1405">
                  <c:v>97.657853290037707</c:v>
                </c:pt>
                <c:pt idx="1406">
                  <c:v>97.588631367883465</c:v>
                </c:pt>
                <c:pt idx="1407">
                  <c:v>97.510755227623449</c:v>
                </c:pt>
                <c:pt idx="1408">
                  <c:v>97.476141310870958</c:v>
                </c:pt>
                <c:pt idx="1409">
                  <c:v>97.415570651148826</c:v>
                </c:pt>
                <c:pt idx="1410">
                  <c:v>97.398265170610429</c:v>
                </c:pt>
                <c:pt idx="1411">
                  <c:v>97.346345773319612</c:v>
                </c:pt>
                <c:pt idx="1412">
                  <c:v>97.311731856566453</c:v>
                </c:pt>
                <c:pt idx="1413">
                  <c:v>97.329043248456458</c:v>
                </c:pt>
                <c:pt idx="1414">
                  <c:v>97.337694510888198</c:v>
                </c:pt>
                <c:pt idx="1415">
                  <c:v>97.337694510888198</c:v>
                </c:pt>
                <c:pt idx="1416">
                  <c:v>97.337694510888198</c:v>
                </c:pt>
                <c:pt idx="1417">
                  <c:v>97.329043248456458</c:v>
                </c:pt>
                <c:pt idx="1418">
                  <c:v>97.337694510888198</c:v>
                </c:pt>
                <c:pt idx="1419">
                  <c:v>97.303080594135778</c:v>
                </c:pt>
                <c:pt idx="1420">
                  <c:v>97.303080594135778</c:v>
                </c:pt>
                <c:pt idx="1421">
                  <c:v>97.277123851165967</c:v>
                </c:pt>
                <c:pt idx="1422">
                  <c:v>97.242506978737993</c:v>
                </c:pt>
                <c:pt idx="1423">
                  <c:v>97.268472588734099</c:v>
                </c:pt>
                <c:pt idx="1424">
                  <c:v>97.233855716306579</c:v>
                </c:pt>
                <c:pt idx="1425">
                  <c:v>97.251161196844919</c:v>
                </c:pt>
                <c:pt idx="1426">
                  <c:v>97.268472588734099</c:v>
                </c:pt>
                <c:pt idx="1427">
                  <c:v>97.19924771090534</c:v>
                </c:pt>
                <c:pt idx="1428">
                  <c:v>97.19924771090534</c:v>
                </c:pt>
                <c:pt idx="1429">
                  <c:v>97.164633794152962</c:v>
                </c:pt>
                <c:pt idx="1430">
                  <c:v>97.14732831361394</c:v>
                </c:pt>
                <c:pt idx="1431">
                  <c:v>97.095408916323095</c:v>
                </c:pt>
                <c:pt idx="1432">
                  <c:v>97.095408916323095</c:v>
                </c:pt>
                <c:pt idx="1433">
                  <c:v>97.086757653892278</c:v>
                </c:pt>
                <c:pt idx="1434">
                  <c:v>97.069455129029478</c:v>
                </c:pt>
                <c:pt idx="1435">
                  <c:v>97.052143737139858</c:v>
                </c:pt>
                <c:pt idx="1436">
                  <c:v>97.043489519032917</c:v>
                </c:pt>
                <c:pt idx="1437">
                  <c:v>97.026186994170104</c:v>
                </c:pt>
                <c:pt idx="1438">
                  <c:v>96.991570121742427</c:v>
                </c:pt>
                <c:pt idx="1439">
                  <c:v>96.991570121742427</c:v>
                </c:pt>
                <c:pt idx="1440">
                  <c:v>96.930999462019926</c:v>
                </c:pt>
                <c:pt idx="1441">
                  <c:v>96.948310853909419</c:v>
                </c:pt>
                <c:pt idx="1442">
                  <c:v>96.948310853909419</c:v>
                </c:pt>
                <c:pt idx="1443">
                  <c:v>96.956962116340819</c:v>
                </c:pt>
                <c:pt idx="1444">
                  <c:v>96.974267596879287</c:v>
                </c:pt>
                <c:pt idx="1445">
                  <c:v>96.922348199587788</c:v>
                </c:pt>
                <c:pt idx="1446">
                  <c:v>96.905045674725642</c:v>
                </c:pt>
                <c:pt idx="1447">
                  <c:v>96.818518272033558</c:v>
                </c:pt>
                <c:pt idx="1448">
                  <c:v>96.818518272033558</c:v>
                </c:pt>
                <c:pt idx="1449">
                  <c:v>96.801206880144022</c:v>
                </c:pt>
                <c:pt idx="1450">
                  <c:v>96.783901399605611</c:v>
                </c:pt>
                <c:pt idx="1451">
                  <c:v>96.775250137173785</c:v>
                </c:pt>
                <c:pt idx="1452">
                  <c:v>96.749287482853234</c:v>
                </c:pt>
                <c:pt idx="1453">
                  <c:v>96.749287482853234</c:v>
                </c:pt>
                <c:pt idx="1454">
                  <c:v>96.740636220421749</c:v>
                </c:pt>
                <c:pt idx="1455">
                  <c:v>96.731982002314808</c:v>
                </c:pt>
                <c:pt idx="1456">
                  <c:v>96.71467947745198</c:v>
                </c:pt>
                <c:pt idx="1457">
                  <c:v>96.680062605023949</c:v>
                </c:pt>
                <c:pt idx="1458">
                  <c:v>96.671411342591952</c:v>
                </c:pt>
                <c:pt idx="1459">
                  <c:v>96.619491945301775</c:v>
                </c:pt>
                <c:pt idx="1460">
                  <c:v>96.610840682870361</c:v>
                </c:pt>
                <c:pt idx="1461">
                  <c:v>96.584883939900536</c:v>
                </c:pt>
                <c:pt idx="1462">
                  <c:v>96.532964542609719</c:v>
                </c:pt>
                <c:pt idx="1463">
                  <c:v>96.532964542609719</c:v>
                </c:pt>
                <c:pt idx="1464">
                  <c:v>96.498350625857327</c:v>
                </c:pt>
                <c:pt idx="1465">
                  <c:v>96.507001888288741</c:v>
                </c:pt>
                <c:pt idx="1466">
                  <c:v>96.498350625857327</c:v>
                </c:pt>
                <c:pt idx="1467">
                  <c:v>96.437779966135125</c:v>
                </c:pt>
                <c:pt idx="1468">
                  <c:v>96.385860568844308</c:v>
                </c:pt>
                <c:pt idx="1469">
                  <c:v>96.368555088305897</c:v>
                </c:pt>
                <c:pt idx="1470">
                  <c:v>96.299333166152252</c:v>
                </c:pt>
                <c:pt idx="1471">
                  <c:v>96.22145702589161</c:v>
                </c:pt>
                <c:pt idx="1472">
                  <c:v>96.204145634002501</c:v>
                </c:pt>
                <c:pt idx="1473">
                  <c:v>96.21280576346021</c:v>
                </c:pt>
                <c:pt idx="1474">
                  <c:v>96.195494371570618</c:v>
                </c:pt>
                <c:pt idx="1475">
                  <c:v>96.169537628600779</c:v>
                </c:pt>
                <c:pt idx="1476">
                  <c:v>96.195494371570618</c:v>
                </c:pt>
                <c:pt idx="1477">
                  <c:v>96.143574974279829</c:v>
                </c:pt>
                <c:pt idx="1478">
                  <c:v>96.160886366168796</c:v>
                </c:pt>
                <c:pt idx="1479">
                  <c:v>96.152235103737397</c:v>
                </c:pt>
                <c:pt idx="1480">
                  <c:v>96.169537628600779</c:v>
                </c:pt>
                <c:pt idx="1481">
                  <c:v>96.152235103737397</c:v>
                </c:pt>
                <c:pt idx="1482">
                  <c:v>96.160886366168796</c:v>
                </c:pt>
                <c:pt idx="1483">
                  <c:v>96.160886366168796</c:v>
                </c:pt>
                <c:pt idx="1484">
                  <c:v>96.169537628600779</c:v>
                </c:pt>
                <c:pt idx="1485">
                  <c:v>96.186843109139218</c:v>
                </c:pt>
                <c:pt idx="1486">
                  <c:v>96.21280576346021</c:v>
                </c:pt>
                <c:pt idx="1487">
                  <c:v>96.169537628600779</c:v>
                </c:pt>
                <c:pt idx="1488">
                  <c:v>96.204145634002501</c:v>
                </c:pt>
                <c:pt idx="1489">
                  <c:v>96.204145634002501</c:v>
                </c:pt>
                <c:pt idx="1490">
                  <c:v>96.178191846707207</c:v>
                </c:pt>
                <c:pt idx="1491">
                  <c:v>96.160886366168796</c:v>
                </c:pt>
                <c:pt idx="1492">
                  <c:v>96.160886366168796</c:v>
                </c:pt>
                <c:pt idx="1493">
                  <c:v>96.152235103737397</c:v>
                </c:pt>
                <c:pt idx="1494">
                  <c:v>96.100315706447148</c:v>
                </c:pt>
                <c:pt idx="1495">
                  <c:v>96.143574974279829</c:v>
                </c:pt>
                <c:pt idx="1496">
                  <c:v>96.126272449417002</c:v>
                </c:pt>
                <c:pt idx="1497">
                  <c:v>96.152235103737397</c:v>
                </c:pt>
                <c:pt idx="1498">
                  <c:v>96.126272449417002</c:v>
                </c:pt>
                <c:pt idx="1499">
                  <c:v>96.091664444016601</c:v>
                </c:pt>
                <c:pt idx="1500">
                  <c:v>96.074353052125858</c:v>
                </c:pt>
                <c:pt idx="1501">
                  <c:v>96.091664444016601</c:v>
                </c:pt>
                <c:pt idx="1502">
                  <c:v>96.074353052125858</c:v>
                </c:pt>
                <c:pt idx="1503">
                  <c:v>96.091664444016601</c:v>
                </c:pt>
                <c:pt idx="1504">
                  <c:v>96.074353052125858</c:v>
                </c:pt>
                <c:pt idx="1505">
                  <c:v>96.074353052125858</c:v>
                </c:pt>
                <c:pt idx="1506">
                  <c:v>96.057047571587788</c:v>
                </c:pt>
                <c:pt idx="1507">
                  <c:v>95.892646984311085</c:v>
                </c:pt>
                <c:pt idx="1508">
                  <c:v>95.702274875685859</c:v>
                </c:pt>
                <c:pt idx="1509">
                  <c:v>95.520559940843626</c:v>
                </c:pt>
                <c:pt idx="1510">
                  <c:v>95.373461878428557</c:v>
                </c:pt>
                <c:pt idx="1511">
                  <c:v>95.243666340878406</c:v>
                </c:pt>
                <c:pt idx="1512">
                  <c:v>95.122525021433418</c:v>
                </c:pt>
                <c:pt idx="1513">
                  <c:v>95.087911104680686</c:v>
                </c:pt>
                <c:pt idx="1514">
                  <c:v>95.018686226851457</c:v>
                </c:pt>
                <c:pt idx="1515">
                  <c:v>95.05330309927983</c:v>
                </c:pt>
                <c:pt idx="1516">
                  <c:v>95.061954361711628</c:v>
                </c:pt>
                <c:pt idx="1517">
                  <c:v>95.035991707390252</c:v>
                </c:pt>
                <c:pt idx="1518">
                  <c:v>95.087911104680686</c:v>
                </c:pt>
                <c:pt idx="1519">
                  <c:v>95.087911104680686</c:v>
                </c:pt>
                <c:pt idx="1520">
                  <c:v>95.165793156292239</c:v>
                </c:pt>
                <c:pt idx="1521">
                  <c:v>95.200401161694089</c:v>
                </c:pt>
                <c:pt idx="1522">
                  <c:v>95.209052424125517</c:v>
                </c:pt>
                <c:pt idx="1523">
                  <c:v>95.22636381601508</c:v>
                </c:pt>
                <c:pt idx="1524">
                  <c:v>95.286934475737297</c:v>
                </c:pt>
                <c:pt idx="1525">
                  <c:v>95.295585738168711</c:v>
                </c:pt>
                <c:pt idx="1526">
                  <c:v>95.304239956275723</c:v>
                </c:pt>
                <c:pt idx="1527">
                  <c:v>95.347505135459258</c:v>
                </c:pt>
                <c:pt idx="1528">
                  <c:v>95.364810615997925</c:v>
                </c:pt>
                <c:pt idx="1529">
                  <c:v>95.416730013288458</c:v>
                </c:pt>
                <c:pt idx="1530">
                  <c:v>95.459989281121395</c:v>
                </c:pt>
                <c:pt idx="1531">
                  <c:v>95.485951935442387</c:v>
                </c:pt>
                <c:pt idx="1532">
                  <c:v>95.529220070301776</c:v>
                </c:pt>
                <c:pt idx="1533">
                  <c:v>95.494603197874127</c:v>
                </c:pt>
                <c:pt idx="1534">
                  <c:v>95.477300673010973</c:v>
                </c:pt>
                <c:pt idx="1535">
                  <c:v>95.4340325381512</c:v>
                </c:pt>
                <c:pt idx="1536">
                  <c:v>95.477300673010973</c:v>
                </c:pt>
                <c:pt idx="1537">
                  <c:v>95.494603197874127</c:v>
                </c:pt>
                <c:pt idx="1538">
                  <c:v>95.520559940843626</c:v>
                </c:pt>
                <c:pt idx="1539">
                  <c:v>95.572479338133775</c:v>
                </c:pt>
                <c:pt idx="1540">
                  <c:v>95.589781862996844</c:v>
                </c:pt>
                <c:pt idx="1541">
                  <c:v>95.676318132715181</c:v>
                </c:pt>
                <c:pt idx="1542">
                  <c:v>95.641701260288073</c:v>
                </c:pt>
                <c:pt idx="1543">
                  <c:v>95.659012652177609</c:v>
                </c:pt>
                <c:pt idx="1544">
                  <c:v>95.702274875685859</c:v>
                </c:pt>
                <c:pt idx="1545">
                  <c:v>95.745540054869679</c:v>
                </c:pt>
                <c:pt idx="1546">
                  <c:v>95.736888792437654</c:v>
                </c:pt>
                <c:pt idx="1547">
                  <c:v>95.780156927297696</c:v>
                </c:pt>
                <c:pt idx="1548">
                  <c:v>95.728237530006268</c:v>
                </c:pt>
                <c:pt idx="1549">
                  <c:v>95.728237530006268</c:v>
                </c:pt>
                <c:pt idx="1550">
                  <c:v>95.771496797839418</c:v>
                </c:pt>
                <c:pt idx="1551">
                  <c:v>95.762845535408019</c:v>
                </c:pt>
                <c:pt idx="1552">
                  <c:v>95.788808189728627</c:v>
                </c:pt>
                <c:pt idx="1553">
                  <c:v>95.771496797839418</c:v>
                </c:pt>
                <c:pt idx="1554">
                  <c:v>95.71093204946844</c:v>
                </c:pt>
                <c:pt idx="1555">
                  <c:v>95.71093204946844</c:v>
                </c:pt>
                <c:pt idx="1556">
                  <c:v>95.728237530006268</c:v>
                </c:pt>
                <c:pt idx="1557">
                  <c:v>95.736888792437654</c:v>
                </c:pt>
                <c:pt idx="1558">
                  <c:v>95.71093204946844</c:v>
                </c:pt>
                <c:pt idx="1559">
                  <c:v>95.754191317301078</c:v>
                </c:pt>
                <c:pt idx="1560">
                  <c:v>95.736888792437654</c:v>
                </c:pt>
                <c:pt idx="1561">
                  <c:v>95.728237530006268</c:v>
                </c:pt>
                <c:pt idx="1562">
                  <c:v>95.71093204946844</c:v>
                </c:pt>
                <c:pt idx="1563">
                  <c:v>95.684969395147888</c:v>
                </c:pt>
                <c:pt idx="1564">
                  <c:v>95.667666870284648</c:v>
                </c:pt>
                <c:pt idx="1565">
                  <c:v>95.676318132715181</c:v>
                </c:pt>
                <c:pt idx="1566">
                  <c:v>95.659012652177609</c:v>
                </c:pt>
                <c:pt idx="1567">
                  <c:v>95.684969395147888</c:v>
                </c:pt>
                <c:pt idx="1568">
                  <c:v>95.633049997856588</c:v>
                </c:pt>
                <c:pt idx="1569">
                  <c:v>95.633049997856588</c:v>
                </c:pt>
                <c:pt idx="1570">
                  <c:v>95.650355478395056</c:v>
                </c:pt>
                <c:pt idx="1571">
                  <c:v>95.598441992454724</c:v>
                </c:pt>
                <c:pt idx="1572">
                  <c:v>95.607093254886749</c:v>
                </c:pt>
                <c:pt idx="1573">
                  <c:v>95.607093254886749</c:v>
                </c:pt>
                <c:pt idx="1574">
                  <c:v>95.555173857595406</c:v>
                </c:pt>
                <c:pt idx="1575">
                  <c:v>95.555173857595406</c:v>
                </c:pt>
                <c:pt idx="1576">
                  <c:v>95.555173857595406</c:v>
                </c:pt>
                <c:pt idx="1577">
                  <c:v>95.529220070301776</c:v>
                </c:pt>
                <c:pt idx="1578">
                  <c:v>95.494603197874127</c:v>
                </c:pt>
                <c:pt idx="1579">
                  <c:v>95.485951935442387</c:v>
                </c:pt>
                <c:pt idx="1580">
                  <c:v>95.4340325381512</c:v>
                </c:pt>
                <c:pt idx="1581">
                  <c:v>95.4340325381512</c:v>
                </c:pt>
                <c:pt idx="1582">
                  <c:v>95.425381275719786</c:v>
                </c:pt>
                <c:pt idx="1583">
                  <c:v>95.364810615997925</c:v>
                </c:pt>
                <c:pt idx="1584">
                  <c:v>95.356150486539789</c:v>
                </c:pt>
                <c:pt idx="1585">
                  <c:v>95.347505135459258</c:v>
                </c:pt>
                <c:pt idx="1586">
                  <c:v>95.312891218707108</c:v>
                </c:pt>
                <c:pt idx="1587">
                  <c:v>95.286934475737297</c:v>
                </c:pt>
                <c:pt idx="1588">
                  <c:v>95.260971821416319</c:v>
                </c:pt>
                <c:pt idx="1589">
                  <c:v>95.243666340878406</c:v>
                </c:pt>
                <c:pt idx="1590">
                  <c:v>95.217703686556931</c:v>
                </c:pt>
                <c:pt idx="1591">
                  <c:v>95.217703686556931</c:v>
                </c:pt>
                <c:pt idx="1592">
                  <c:v>95.157138938185355</c:v>
                </c:pt>
                <c:pt idx="1593">
                  <c:v>95.096562367112497</c:v>
                </c:pt>
                <c:pt idx="1594">
                  <c:v>95.018686226851457</c:v>
                </c:pt>
                <c:pt idx="1595">
                  <c:v>94.940813042266797</c:v>
                </c:pt>
                <c:pt idx="1596">
                  <c:v>94.880239426868982</c:v>
                </c:pt>
                <c:pt idx="1597">
                  <c:v>94.880239426868982</c:v>
                </c:pt>
                <c:pt idx="1598">
                  <c:v>94.880239426868982</c:v>
                </c:pt>
                <c:pt idx="1599">
                  <c:v>94.811017504715366</c:v>
                </c:pt>
                <c:pt idx="1600">
                  <c:v>94.871588164437156</c:v>
                </c:pt>
                <c:pt idx="1601">
                  <c:v>94.82832002957818</c:v>
                </c:pt>
                <c:pt idx="1602">
                  <c:v>94.836974247685148</c:v>
                </c:pt>
                <c:pt idx="1603">
                  <c:v>94.845625510116605</c:v>
                </c:pt>
                <c:pt idx="1604">
                  <c:v>94.845625510116605</c:v>
                </c:pt>
                <c:pt idx="1605">
                  <c:v>94.82832002957818</c:v>
                </c:pt>
                <c:pt idx="1606">
                  <c:v>94.819668767146766</c:v>
                </c:pt>
                <c:pt idx="1607">
                  <c:v>94.836974247685148</c:v>
                </c:pt>
                <c:pt idx="1608">
                  <c:v>94.811017504715366</c:v>
                </c:pt>
                <c:pt idx="1609">
                  <c:v>94.836974247685148</c:v>
                </c:pt>
                <c:pt idx="1610">
                  <c:v>94.845625510116605</c:v>
                </c:pt>
                <c:pt idx="1611">
                  <c:v>94.811017504715366</c:v>
                </c:pt>
                <c:pt idx="1612">
                  <c:v>94.802357375257188</c:v>
                </c:pt>
                <c:pt idx="1613">
                  <c:v>94.819668767146766</c:v>
                </c:pt>
                <c:pt idx="1614">
                  <c:v>94.77640358796296</c:v>
                </c:pt>
                <c:pt idx="1615">
                  <c:v>94.785060761745527</c:v>
                </c:pt>
                <c:pt idx="1616">
                  <c:v>94.793706112825177</c:v>
                </c:pt>
                <c:pt idx="1617">
                  <c:v>94.77640358796296</c:v>
                </c:pt>
                <c:pt idx="1618">
                  <c:v>94.767749369855963</c:v>
                </c:pt>
                <c:pt idx="1619">
                  <c:v>94.733135453103557</c:v>
                </c:pt>
                <c:pt idx="1620">
                  <c:v>94.741795582561679</c:v>
                </c:pt>
                <c:pt idx="1621">
                  <c:v>94.750446844993078</c:v>
                </c:pt>
                <c:pt idx="1622">
                  <c:v>94.741795582561679</c:v>
                </c:pt>
                <c:pt idx="1623">
                  <c:v>94.77640358796296</c:v>
                </c:pt>
                <c:pt idx="1624">
                  <c:v>94.759098107423725</c:v>
                </c:pt>
                <c:pt idx="1625">
                  <c:v>94.741795582561679</c:v>
                </c:pt>
                <c:pt idx="1626">
                  <c:v>94.724484190672143</c:v>
                </c:pt>
                <c:pt idx="1627">
                  <c:v>94.698527447702332</c:v>
                </c:pt>
                <c:pt idx="1628">
                  <c:v>94.733135453103557</c:v>
                </c:pt>
                <c:pt idx="1629">
                  <c:v>94.71582997256516</c:v>
                </c:pt>
                <c:pt idx="1630">
                  <c:v>94.724484190672143</c:v>
                </c:pt>
                <c:pt idx="1631">
                  <c:v>94.707178710133718</c:v>
                </c:pt>
                <c:pt idx="1632">
                  <c:v>94.663910575274343</c:v>
                </c:pt>
                <c:pt idx="1633">
                  <c:v>94.672564793380943</c:v>
                </c:pt>
                <c:pt idx="1634">
                  <c:v>94.663910575274343</c:v>
                </c:pt>
                <c:pt idx="1635">
                  <c:v>94.672564793380943</c:v>
                </c:pt>
                <c:pt idx="1636">
                  <c:v>94.672564793380943</c:v>
                </c:pt>
                <c:pt idx="1637">
                  <c:v>94.689876185270919</c:v>
                </c:pt>
                <c:pt idx="1638">
                  <c:v>94.681221967163921</c:v>
                </c:pt>
                <c:pt idx="1639">
                  <c:v>94.672564793380943</c:v>
                </c:pt>
                <c:pt idx="1640">
                  <c:v>94.637956787980102</c:v>
                </c:pt>
                <c:pt idx="1641">
                  <c:v>94.655259312842858</c:v>
                </c:pt>
                <c:pt idx="1642">
                  <c:v>94.603339915551516</c:v>
                </c:pt>
                <c:pt idx="1643">
                  <c:v>94.603339915551516</c:v>
                </c:pt>
                <c:pt idx="1644">
                  <c:v>94.577386128257658</c:v>
                </c:pt>
                <c:pt idx="1645">
                  <c:v>94.577386128257658</c:v>
                </c:pt>
                <c:pt idx="1646">
                  <c:v>94.55142051826131</c:v>
                </c:pt>
                <c:pt idx="1647">
                  <c:v>94.525466730967068</c:v>
                </c:pt>
                <c:pt idx="1648">
                  <c:v>94.508161250428458</c:v>
                </c:pt>
                <c:pt idx="1649">
                  <c:v>94.438939328275026</c:v>
                </c:pt>
                <c:pt idx="1650">
                  <c:v>94.447590590706497</c:v>
                </c:pt>
                <c:pt idx="1651">
                  <c:v>94.430279198816876</c:v>
                </c:pt>
                <c:pt idx="1652">
                  <c:v>94.482198596107679</c:v>
                </c:pt>
                <c:pt idx="1653">
                  <c:v>94.430279198816876</c:v>
                </c:pt>
                <c:pt idx="1654">
                  <c:v>94.421627936385462</c:v>
                </c:pt>
                <c:pt idx="1655">
                  <c:v>94.378368668552284</c:v>
                </c:pt>
                <c:pt idx="1656">
                  <c:v>94.257224393432793</c:v>
                </c:pt>
                <c:pt idx="1657">
                  <c:v>94.23991300154357</c:v>
                </c:pt>
                <c:pt idx="1658">
                  <c:v>94.170691079389258</c:v>
                </c:pt>
                <c:pt idx="1659">
                  <c:v>94.136083073988289</c:v>
                </c:pt>
                <c:pt idx="1660">
                  <c:v>94.153385598850548</c:v>
                </c:pt>
                <c:pt idx="1661">
                  <c:v>94.118771682098284</c:v>
                </c:pt>
                <c:pt idx="1662">
                  <c:v>94.136083073988289</c:v>
                </c:pt>
                <c:pt idx="1663">
                  <c:v>94.118771682098284</c:v>
                </c:pt>
                <c:pt idx="1664">
                  <c:v>94.153385598850548</c:v>
                </c:pt>
                <c:pt idx="1665">
                  <c:v>94.136083073988289</c:v>
                </c:pt>
                <c:pt idx="1666">
                  <c:v>94.136083073988289</c:v>
                </c:pt>
                <c:pt idx="1667">
                  <c:v>94.188002471279148</c:v>
                </c:pt>
                <c:pt idx="1668">
                  <c:v>94.179342341820288</c:v>
                </c:pt>
                <c:pt idx="1669">
                  <c:v>94.162039816957488</c:v>
                </c:pt>
                <c:pt idx="1670">
                  <c:v>94.153385598850548</c:v>
                </c:pt>
                <c:pt idx="1671">
                  <c:v>94.162039816957488</c:v>
                </c:pt>
                <c:pt idx="1672">
                  <c:v>94.162039816957488</c:v>
                </c:pt>
                <c:pt idx="1673">
                  <c:v>94.144734336419148</c:v>
                </c:pt>
                <c:pt idx="1674">
                  <c:v>94.136083073988289</c:v>
                </c:pt>
                <c:pt idx="1675">
                  <c:v>94.153385598850548</c:v>
                </c:pt>
                <c:pt idx="1676">
                  <c:v>94.170691079389258</c:v>
                </c:pt>
                <c:pt idx="1677">
                  <c:v>94.162039816957488</c:v>
                </c:pt>
                <c:pt idx="1678">
                  <c:v>94.188002471279148</c:v>
                </c:pt>
                <c:pt idx="1679">
                  <c:v>94.136083073988289</c:v>
                </c:pt>
                <c:pt idx="1680">
                  <c:v>94.170691079389258</c:v>
                </c:pt>
                <c:pt idx="1681">
                  <c:v>94.118771682098284</c:v>
                </c:pt>
                <c:pt idx="1682">
                  <c:v>94.179342341820288</c:v>
                </c:pt>
                <c:pt idx="1683">
                  <c:v>94.153385598850548</c:v>
                </c:pt>
                <c:pt idx="1684">
                  <c:v>94.179342341820288</c:v>
                </c:pt>
                <c:pt idx="1685">
                  <c:v>94.153385598850548</c:v>
                </c:pt>
                <c:pt idx="1686">
                  <c:v>94.196653733710562</c:v>
                </c:pt>
                <c:pt idx="1687">
                  <c:v>94.162039816957488</c:v>
                </c:pt>
                <c:pt idx="1688">
                  <c:v>94.144734336419148</c:v>
                </c:pt>
                <c:pt idx="1689">
                  <c:v>94.153385598850548</c:v>
                </c:pt>
                <c:pt idx="1690">
                  <c:v>94.118771682098284</c:v>
                </c:pt>
                <c:pt idx="1691">
                  <c:v>94.188002471279148</c:v>
                </c:pt>
                <c:pt idx="1692">
                  <c:v>94.222610476680359</c:v>
                </c:pt>
                <c:pt idx="1693">
                  <c:v>94.205304996141948</c:v>
                </c:pt>
                <c:pt idx="1694">
                  <c:v>94.188002471279148</c:v>
                </c:pt>
                <c:pt idx="1695">
                  <c:v>94.118771682098284</c:v>
                </c:pt>
                <c:pt idx="1696">
                  <c:v>94.136083073988289</c:v>
                </c:pt>
                <c:pt idx="1697">
                  <c:v>94.118771682098284</c:v>
                </c:pt>
                <c:pt idx="1698">
                  <c:v>94.084163676697727</c:v>
                </c:pt>
                <c:pt idx="1699">
                  <c:v>94.04954975994562</c:v>
                </c:pt>
                <c:pt idx="1700">
                  <c:v>94.023593016975298</c:v>
                </c:pt>
                <c:pt idx="1701">
                  <c:v>94.040895541838196</c:v>
                </c:pt>
                <c:pt idx="1702">
                  <c:v>93.988976144547308</c:v>
                </c:pt>
                <c:pt idx="1703">
                  <c:v>94.006287536436275</c:v>
                </c:pt>
                <c:pt idx="1704">
                  <c:v>93.980324882115923</c:v>
                </c:pt>
                <c:pt idx="1705">
                  <c:v>93.988976144547308</c:v>
                </c:pt>
                <c:pt idx="1706">
                  <c:v>93.971673619684481</c:v>
                </c:pt>
                <c:pt idx="1707">
                  <c:v>93.9457168767143</c:v>
                </c:pt>
                <c:pt idx="1708">
                  <c:v>93.9457168767143</c:v>
                </c:pt>
                <c:pt idx="1709">
                  <c:v>93.928405484825092</c:v>
                </c:pt>
                <c:pt idx="1710">
                  <c:v>93.937059702932515</c:v>
                </c:pt>
                <c:pt idx="1711">
                  <c:v>93.893797479423384</c:v>
                </c:pt>
                <c:pt idx="1712">
                  <c:v>93.893797479423384</c:v>
                </c:pt>
                <c:pt idx="1713">
                  <c:v>93.876486087533678</c:v>
                </c:pt>
                <c:pt idx="1714">
                  <c:v>93.867834825102875</c:v>
                </c:pt>
                <c:pt idx="1715">
                  <c:v>93.867834825102875</c:v>
                </c:pt>
                <c:pt idx="1716">
                  <c:v>93.824575557270208</c:v>
                </c:pt>
                <c:pt idx="1717">
                  <c:v>93.772656159979419</c:v>
                </c:pt>
                <c:pt idx="1718">
                  <c:v>93.703434237825718</c:v>
                </c:pt>
                <c:pt idx="1719">
                  <c:v>93.686122845936211</c:v>
                </c:pt>
                <c:pt idx="1720">
                  <c:v>93.608246705675583</c:v>
                </c:pt>
                <c:pt idx="1721">
                  <c:v>93.56497857081618</c:v>
                </c:pt>
                <c:pt idx="1722">
                  <c:v>93.573638700274259</c:v>
                </c:pt>
                <c:pt idx="1723">
                  <c:v>93.582289962705772</c:v>
                </c:pt>
                <c:pt idx="1724">
                  <c:v>93.582289962705772</c:v>
                </c:pt>
                <c:pt idx="1725">
                  <c:v>93.616897968106983</c:v>
                </c:pt>
                <c:pt idx="1726">
                  <c:v>93.625549230537956</c:v>
                </c:pt>
                <c:pt idx="1727">
                  <c:v>93.625549230537956</c:v>
                </c:pt>
                <c:pt idx="1728">
                  <c:v>93.634209359996575</c:v>
                </c:pt>
                <c:pt idx="1729">
                  <c:v>93.616897968106983</c:v>
                </c:pt>
                <c:pt idx="1730">
                  <c:v>93.642860622427989</c:v>
                </c:pt>
                <c:pt idx="1731">
                  <c:v>93.608246705675583</c:v>
                </c:pt>
                <c:pt idx="1732">
                  <c:v>93.634209359996575</c:v>
                </c:pt>
                <c:pt idx="1733">
                  <c:v>93.651514840534958</c:v>
                </c:pt>
                <c:pt idx="1734">
                  <c:v>93.6688173653978</c:v>
                </c:pt>
                <c:pt idx="1735">
                  <c:v>93.6688173653978</c:v>
                </c:pt>
                <c:pt idx="1736">
                  <c:v>93.686122845936211</c:v>
                </c:pt>
                <c:pt idx="1737">
                  <c:v>93.703434237825718</c:v>
                </c:pt>
                <c:pt idx="1738">
                  <c:v>93.660166102966258</c:v>
                </c:pt>
                <c:pt idx="1739">
                  <c:v>93.660166102966258</c:v>
                </c:pt>
                <c:pt idx="1740">
                  <c:v>93.651514840534958</c:v>
                </c:pt>
                <c:pt idx="1741">
                  <c:v>93.660166102966258</c:v>
                </c:pt>
                <c:pt idx="1742">
                  <c:v>93.6688173653978</c:v>
                </c:pt>
                <c:pt idx="1743">
                  <c:v>93.651514840534958</c:v>
                </c:pt>
                <c:pt idx="1744">
                  <c:v>93.616897968106983</c:v>
                </c:pt>
                <c:pt idx="1745">
                  <c:v>93.651514840534958</c:v>
                </c:pt>
                <c:pt idx="1746">
                  <c:v>93.634209359996575</c:v>
                </c:pt>
                <c:pt idx="1747">
                  <c:v>93.660166102966258</c:v>
                </c:pt>
                <c:pt idx="1748">
                  <c:v>93.660166102966258</c:v>
                </c:pt>
                <c:pt idx="1749">
                  <c:v>93.686122845936211</c:v>
                </c:pt>
                <c:pt idx="1750">
                  <c:v>93.660166102966258</c:v>
                </c:pt>
                <c:pt idx="1751">
                  <c:v>93.6688173653978</c:v>
                </c:pt>
                <c:pt idx="1752">
                  <c:v>93.651514840534958</c:v>
                </c:pt>
                <c:pt idx="1753">
                  <c:v>93.677468627828958</c:v>
                </c:pt>
                <c:pt idx="1754">
                  <c:v>93.660166102966258</c:v>
                </c:pt>
                <c:pt idx="1755">
                  <c:v>93.651514840534958</c:v>
                </c:pt>
                <c:pt idx="1756">
                  <c:v>93.608246705675583</c:v>
                </c:pt>
                <c:pt idx="1757">
                  <c:v>93.634209359996575</c:v>
                </c:pt>
                <c:pt idx="1758">
                  <c:v>93.599595443244226</c:v>
                </c:pt>
                <c:pt idx="1759">
                  <c:v>93.56497857081618</c:v>
                </c:pt>
                <c:pt idx="1760">
                  <c:v>93.556327308384226</c:v>
                </c:pt>
                <c:pt idx="1761">
                  <c:v>93.547676045953366</c:v>
                </c:pt>
                <c:pt idx="1762">
                  <c:v>93.547676045953366</c:v>
                </c:pt>
                <c:pt idx="1763">
                  <c:v>93.495756648662564</c:v>
                </c:pt>
                <c:pt idx="1764">
                  <c:v>93.521719302983158</c:v>
                </c:pt>
                <c:pt idx="1765">
                  <c:v>93.530370565414572</c:v>
                </c:pt>
                <c:pt idx="1766">
                  <c:v>93.513059173525349</c:v>
                </c:pt>
                <c:pt idx="1767">
                  <c:v>93.495756648662564</c:v>
                </c:pt>
                <c:pt idx="1768">
                  <c:v>93.521719302983158</c:v>
                </c:pt>
                <c:pt idx="1769">
                  <c:v>93.521719302983158</c:v>
                </c:pt>
                <c:pt idx="1770">
                  <c:v>93.530370565414572</c:v>
                </c:pt>
                <c:pt idx="1771">
                  <c:v>93.521719302983158</c:v>
                </c:pt>
                <c:pt idx="1772">
                  <c:v>93.487105386231136</c:v>
                </c:pt>
                <c:pt idx="1773">
                  <c:v>93.478451168123641</c:v>
                </c:pt>
                <c:pt idx="1774">
                  <c:v>93.495756648662564</c:v>
                </c:pt>
                <c:pt idx="1775">
                  <c:v>93.443837251371733</c:v>
                </c:pt>
                <c:pt idx="1776">
                  <c:v>93.443837251371733</c:v>
                </c:pt>
                <c:pt idx="1777">
                  <c:v>93.443837251371733</c:v>
                </c:pt>
                <c:pt idx="1778">
                  <c:v>93.443837251371733</c:v>
                </c:pt>
                <c:pt idx="1779">
                  <c:v>93.40057798353908</c:v>
                </c:pt>
                <c:pt idx="1780">
                  <c:v>93.33135310570988</c:v>
                </c:pt>
                <c:pt idx="1781">
                  <c:v>93.279433708419049</c:v>
                </c:pt>
                <c:pt idx="1782">
                  <c:v>93.227514311128246</c:v>
                </c:pt>
                <c:pt idx="1783">
                  <c:v>93.19290039437584</c:v>
                </c:pt>
                <c:pt idx="1784">
                  <c:v>93.184249131944441</c:v>
                </c:pt>
                <c:pt idx="1785">
                  <c:v>93.184249131944441</c:v>
                </c:pt>
                <c:pt idx="1786">
                  <c:v>93.19290039437584</c:v>
                </c:pt>
                <c:pt idx="1787">
                  <c:v>93.166943651406029</c:v>
                </c:pt>
                <c:pt idx="1788">
                  <c:v>93.210211786265887</c:v>
                </c:pt>
                <c:pt idx="1789">
                  <c:v>93.253471054097858</c:v>
                </c:pt>
                <c:pt idx="1790">
                  <c:v>93.253471054097858</c:v>
                </c:pt>
                <c:pt idx="1791">
                  <c:v>93.210211786265887</c:v>
                </c:pt>
                <c:pt idx="1792">
                  <c:v>93.210211786265887</c:v>
                </c:pt>
                <c:pt idx="1793">
                  <c:v>93.218863048696846</c:v>
                </c:pt>
                <c:pt idx="1794">
                  <c:v>93.210211786265887</c:v>
                </c:pt>
                <c:pt idx="1795">
                  <c:v>93.201551656807297</c:v>
                </c:pt>
                <c:pt idx="1796">
                  <c:v>93.253471054097858</c:v>
                </c:pt>
                <c:pt idx="1797">
                  <c:v>93.253471054097858</c:v>
                </c:pt>
                <c:pt idx="1798">
                  <c:v>93.236168529235613</c:v>
                </c:pt>
                <c:pt idx="1799">
                  <c:v>93.253471054097858</c:v>
                </c:pt>
                <c:pt idx="1800">
                  <c:v>93.270782445987649</c:v>
                </c:pt>
                <c:pt idx="1801">
                  <c:v>93.270782445987649</c:v>
                </c:pt>
                <c:pt idx="1802">
                  <c:v>93.296739188957474</c:v>
                </c:pt>
                <c:pt idx="1803">
                  <c:v>93.253471054097858</c:v>
                </c:pt>
                <c:pt idx="1804">
                  <c:v>93.270782445987649</c:v>
                </c:pt>
                <c:pt idx="1805">
                  <c:v>93.279433708419049</c:v>
                </c:pt>
                <c:pt idx="1806">
                  <c:v>93.279433708419049</c:v>
                </c:pt>
                <c:pt idx="1807">
                  <c:v>93.218863048696846</c:v>
                </c:pt>
                <c:pt idx="1808">
                  <c:v>93.288087926525435</c:v>
                </c:pt>
                <c:pt idx="1809">
                  <c:v>93.262131183555624</c:v>
                </c:pt>
                <c:pt idx="1810">
                  <c:v>93.262131183555624</c:v>
                </c:pt>
                <c:pt idx="1811">
                  <c:v>93.253471054097858</c:v>
                </c:pt>
                <c:pt idx="1812">
                  <c:v>93.270782445987649</c:v>
                </c:pt>
                <c:pt idx="1813">
                  <c:v>93.270782445987649</c:v>
                </c:pt>
                <c:pt idx="1814">
                  <c:v>93.262131183555624</c:v>
                </c:pt>
                <c:pt idx="1815">
                  <c:v>93.262131183555624</c:v>
                </c:pt>
                <c:pt idx="1816">
                  <c:v>93.253471054097858</c:v>
                </c:pt>
                <c:pt idx="1817">
                  <c:v>93.262131183555624</c:v>
                </c:pt>
                <c:pt idx="1818">
                  <c:v>93.262131183555624</c:v>
                </c:pt>
                <c:pt idx="1819">
                  <c:v>93.270782445987649</c:v>
                </c:pt>
                <c:pt idx="1820">
                  <c:v>93.253471054097858</c:v>
                </c:pt>
                <c:pt idx="1821">
                  <c:v>93.253471054097858</c:v>
                </c:pt>
                <c:pt idx="1822">
                  <c:v>93.288087926525435</c:v>
                </c:pt>
                <c:pt idx="1823">
                  <c:v>93.305390451388789</c:v>
                </c:pt>
                <c:pt idx="1824">
                  <c:v>93.288087926525435</c:v>
                </c:pt>
                <c:pt idx="1825">
                  <c:v>93.253471054097858</c:v>
                </c:pt>
                <c:pt idx="1826">
                  <c:v>93.236168529235613</c:v>
                </c:pt>
                <c:pt idx="1827">
                  <c:v>93.218863048696846</c:v>
                </c:pt>
                <c:pt idx="1828">
                  <c:v>93.262131183555624</c:v>
                </c:pt>
                <c:pt idx="1829">
                  <c:v>93.253471054097858</c:v>
                </c:pt>
                <c:pt idx="1830">
                  <c:v>93.279433708419049</c:v>
                </c:pt>
                <c:pt idx="1831">
                  <c:v>93.253471054097858</c:v>
                </c:pt>
                <c:pt idx="1832">
                  <c:v>93.270782445987649</c:v>
                </c:pt>
                <c:pt idx="1833">
                  <c:v>93.236168529235613</c:v>
                </c:pt>
                <c:pt idx="1834">
                  <c:v>93.201551656807297</c:v>
                </c:pt>
                <c:pt idx="1835">
                  <c:v>93.184249131944441</c:v>
                </c:pt>
                <c:pt idx="1836">
                  <c:v>93.19290039437584</c:v>
                </c:pt>
                <c:pt idx="1837">
                  <c:v>93.19290039437584</c:v>
                </c:pt>
                <c:pt idx="1838">
                  <c:v>93.210211786265887</c:v>
                </c:pt>
                <c:pt idx="1839">
                  <c:v>93.19290039437584</c:v>
                </c:pt>
                <c:pt idx="1840">
                  <c:v>93.19290039437584</c:v>
                </c:pt>
                <c:pt idx="1841">
                  <c:v>93.158292388974559</c:v>
                </c:pt>
                <c:pt idx="1842">
                  <c:v>93.097721729252427</c:v>
                </c:pt>
                <c:pt idx="1843">
                  <c:v>93.011188415209176</c:v>
                </c:pt>
                <c:pt idx="1844">
                  <c:v>93.028496851422545</c:v>
                </c:pt>
                <c:pt idx="1845">
                  <c:v>93.028496851422545</c:v>
                </c:pt>
                <c:pt idx="1846">
                  <c:v>93.002534197102179</c:v>
                </c:pt>
                <c:pt idx="1847">
                  <c:v>93.028496851422545</c:v>
                </c:pt>
                <c:pt idx="1848">
                  <c:v>93.011188415209176</c:v>
                </c:pt>
                <c:pt idx="1849">
                  <c:v>93.028496851422545</c:v>
                </c:pt>
                <c:pt idx="1850">
                  <c:v>93.037151069530196</c:v>
                </c:pt>
                <c:pt idx="1851">
                  <c:v>93.054453594392996</c:v>
                </c:pt>
                <c:pt idx="1852">
                  <c:v>93.071759074931379</c:v>
                </c:pt>
                <c:pt idx="1853">
                  <c:v>93.063104856823927</c:v>
                </c:pt>
                <c:pt idx="1854">
                  <c:v>93.071759074931379</c:v>
                </c:pt>
                <c:pt idx="1855">
                  <c:v>93.071759074931379</c:v>
                </c:pt>
                <c:pt idx="1856">
                  <c:v>93.097721729252427</c:v>
                </c:pt>
                <c:pt idx="1857">
                  <c:v>93.063104856823927</c:v>
                </c:pt>
                <c:pt idx="1858">
                  <c:v>93.097721729252427</c:v>
                </c:pt>
                <c:pt idx="1859">
                  <c:v>93.106372991683116</c:v>
                </c:pt>
                <c:pt idx="1860">
                  <c:v>93.115024254115227</c:v>
                </c:pt>
                <c:pt idx="1861">
                  <c:v>93.089070466820758</c:v>
                </c:pt>
                <c:pt idx="1862">
                  <c:v>93.080416248714002</c:v>
                </c:pt>
                <c:pt idx="1863">
                  <c:v>93.097721729252427</c:v>
                </c:pt>
                <c:pt idx="1864">
                  <c:v>93.071759074931379</c:v>
                </c:pt>
                <c:pt idx="1865">
                  <c:v>93.063104856823927</c:v>
                </c:pt>
                <c:pt idx="1866">
                  <c:v>93.071759074931379</c:v>
                </c:pt>
                <c:pt idx="1867">
                  <c:v>93.054453594392996</c:v>
                </c:pt>
                <c:pt idx="1868">
                  <c:v>93.037151069530196</c:v>
                </c:pt>
                <c:pt idx="1869">
                  <c:v>93.063104856823927</c:v>
                </c:pt>
                <c:pt idx="1870">
                  <c:v>93.037151069530196</c:v>
                </c:pt>
                <c:pt idx="1871">
                  <c:v>93.028496851422545</c:v>
                </c:pt>
                <c:pt idx="1872">
                  <c:v>93.037151069530196</c:v>
                </c:pt>
                <c:pt idx="1873">
                  <c:v>93.028496851422545</c:v>
                </c:pt>
                <c:pt idx="1874">
                  <c:v>93.028496851422545</c:v>
                </c:pt>
                <c:pt idx="1875">
                  <c:v>93.037151069530196</c:v>
                </c:pt>
                <c:pt idx="1876">
                  <c:v>93.045802331961141</c:v>
                </c:pt>
                <c:pt idx="1877">
                  <c:v>93.071759074931379</c:v>
                </c:pt>
                <c:pt idx="1878">
                  <c:v>93.097721729252427</c:v>
                </c:pt>
                <c:pt idx="1879">
                  <c:v>93.054453594392996</c:v>
                </c:pt>
                <c:pt idx="1880">
                  <c:v>93.071759074931379</c:v>
                </c:pt>
                <c:pt idx="1881">
                  <c:v>93.080416248714002</c:v>
                </c:pt>
                <c:pt idx="1882">
                  <c:v>93.080416248714002</c:v>
                </c:pt>
                <c:pt idx="1883">
                  <c:v>93.045802331961141</c:v>
                </c:pt>
                <c:pt idx="1884">
                  <c:v>93.054453594392996</c:v>
                </c:pt>
                <c:pt idx="1885">
                  <c:v>93.019845588991771</c:v>
                </c:pt>
                <c:pt idx="1886">
                  <c:v>93.011188415209176</c:v>
                </c:pt>
                <c:pt idx="1887">
                  <c:v>93.002534197102179</c:v>
                </c:pt>
                <c:pt idx="1888">
                  <c:v>93.011188415209176</c:v>
                </c:pt>
                <c:pt idx="1889">
                  <c:v>93.019845588991771</c:v>
                </c:pt>
                <c:pt idx="1890">
                  <c:v>93.002534197102179</c:v>
                </c:pt>
                <c:pt idx="1891">
                  <c:v>92.993882934670779</c:v>
                </c:pt>
                <c:pt idx="1892">
                  <c:v>93.002534197102179</c:v>
                </c:pt>
                <c:pt idx="1893">
                  <c:v>93.045802331961141</c:v>
                </c:pt>
                <c:pt idx="1894">
                  <c:v>93.045802331961141</c:v>
                </c:pt>
                <c:pt idx="1895">
                  <c:v>92.985231672239379</c:v>
                </c:pt>
                <c:pt idx="1896">
                  <c:v>92.985231672239379</c:v>
                </c:pt>
                <c:pt idx="1897">
                  <c:v>92.959269017918785</c:v>
                </c:pt>
                <c:pt idx="1898">
                  <c:v>92.993882934670779</c:v>
                </c:pt>
                <c:pt idx="1899">
                  <c:v>92.985231672239379</c:v>
                </c:pt>
                <c:pt idx="1900">
                  <c:v>92.967926191700997</c:v>
                </c:pt>
                <c:pt idx="1901">
                  <c:v>93.011188415209176</c:v>
                </c:pt>
                <c:pt idx="1902">
                  <c:v>92.976580409807966</c:v>
                </c:pt>
                <c:pt idx="1903">
                  <c:v>93.002534197102179</c:v>
                </c:pt>
                <c:pt idx="1904">
                  <c:v>92.898704269547324</c:v>
                </c:pt>
                <c:pt idx="1905">
                  <c:v>92.846784872255895</c:v>
                </c:pt>
                <c:pt idx="1906">
                  <c:v>92.786214212534219</c:v>
                </c:pt>
                <c:pt idx="1907">
                  <c:v>92.751597340106301</c:v>
                </c:pt>
                <c:pt idx="1908">
                  <c:v>92.725643552812073</c:v>
                </c:pt>
                <c:pt idx="1909">
                  <c:v>92.734294815243857</c:v>
                </c:pt>
                <c:pt idx="1910">
                  <c:v>92.777562950102876</c:v>
                </c:pt>
                <c:pt idx="1911">
                  <c:v>92.786214212534219</c:v>
                </c:pt>
                <c:pt idx="1912">
                  <c:v>92.829473480366943</c:v>
                </c:pt>
                <c:pt idx="1913">
                  <c:v>92.812170955504058</c:v>
                </c:pt>
                <c:pt idx="1914">
                  <c:v>92.838133609825093</c:v>
                </c:pt>
                <c:pt idx="1915">
                  <c:v>92.838133609825093</c:v>
                </c:pt>
                <c:pt idx="1916">
                  <c:v>92.838133609825093</c:v>
                </c:pt>
                <c:pt idx="1917">
                  <c:v>92.838133609825093</c:v>
                </c:pt>
                <c:pt idx="1918">
                  <c:v>92.829473480366943</c:v>
                </c:pt>
                <c:pt idx="1919">
                  <c:v>92.872741615225706</c:v>
                </c:pt>
                <c:pt idx="1920">
                  <c:v>92.872741615225706</c:v>
                </c:pt>
                <c:pt idx="1921">
                  <c:v>92.872741615225706</c:v>
                </c:pt>
                <c:pt idx="1922">
                  <c:v>92.846784872255895</c:v>
                </c:pt>
                <c:pt idx="1923">
                  <c:v>92.898704269547324</c:v>
                </c:pt>
                <c:pt idx="1924">
                  <c:v>92.907355531978737</c:v>
                </c:pt>
                <c:pt idx="1925">
                  <c:v>92.890044140089088</c:v>
                </c:pt>
                <c:pt idx="1926">
                  <c:v>92.898704269547324</c:v>
                </c:pt>
                <c:pt idx="1927">
                  <c:v>92.890044140089088</c:v>
                </c:pt>
                <c:pt idx="1928">
                  <c:v>92.890044140089088</c:v>
                </c:pt>
                <c:pt idx="1929">
                  <c:v>92.898704269547324</c:v>
                </c:pt>
                <c:pt idx="1930">
                  <c:v>92.881392877657106</c:v>
                </c:pt>
                <c:pt idx="1931">
                  <c:v>92.855436134687082</c:v>
                </c:pt>
                <c:pt idx="1932">
                  <c:v>92.872741615225706</c:v>
                </c:pt>
                <c:pt idx="1933">
                  <c:v>92.846784872255895</c:v>
                </c:pt>
                <c:pt idx="1934">
                  <c:v>92.898704269547324</c:v>
                </c:pt>
                <c:pt idx="1935">
                  <c:v>92.890044140089088</c:v>
                </c:pt>
                <c:pt idx="1936">
                  <c:v>92.898704269547324</c:v>
                </c:pt>
                <c:pt idx="1937">
                  <c:v>92.907355531978737</c:v>
                </c:pt>
                <c:pt idx="1938">
                  <c:v>92.941963537380389</c:v>
                </c:pt>
                <c:pt idx="1939">
                  <c:v>92.941963537380389</c:v>
                </c:pt>
                <c:pt idx="1940">
                  <c:v>92.976580409807966</c:v>
                </c:pt>
                <c:pt idx="1941">
                  <c:v>92.985231672239379</c:v>
                </c:pt>
                <c:pt idx="1942">
                  <c:v>92.985231672239379</c:v>
                </c:pt>
                <c:pt idx="1943">
                  <c:v>92.959269017918785</c:v>
                </c:pt>
                <c:pt idx="1944">
                  <c:v>92.976580409807966</c:v>
                </c:pt>
                <c:pt idx="1945">
                  <c:v>92.985231672239379</c:v>
                </c:pt>
                <c:pt idx="1946">
                  <c:v>92.933312274948563</c:v>
                </c:pt>
                <c:pt idx="1947">
                  <c:v>92.941963537380389</c:v>
                </c:pt>
                <c:pt idx="1948">
                  <c:v>92.907355531978737</c:v>
                </c:pt>
                <c:pt idx="1949">
                  <c:v>92.890044140089088</c:v>
                </c:pt>
                <c:pt idx="1950">
                  <c:v>92.864087397119349</c:v>
                </c:pt>
                <c:pt idx="1951">
                  <c:v>92.855436134687082</c:v>
                </c:pt>
                <c:pt idx="1952">
                  <c:v>92.872741615225706</c:v>
                </c:pt>
                <c:pt idx="1953">
                  <c:v>92.855436134687082</c:v>
                </c:pt>
                <c:pt idx="1954">
                  <c:v>92.872741615225706</c:v>
                </c:pt>
                <c:pt idx="1955">
                  <c:v>92.855436134687082</c:v>
                </c:pt>
                <c:pt idx="1956">
                  <c:v>92.864087397119349</c:v>
                </c:pt>
                <c:pt idx="1957">
                  <c:v>92.864087397119349</c:v>
                </c:pt>
                <c:pt idx="1958">
                  <c:v>92.812170955504058</c:v>
                </c:pt>
                <c:pt idx="1959">
                  <c:v>92.855436134687082</c:v>
                </c:pt>
                <c:pt idx="1960">
                  <c:v>92.829473480366943</c:v>
                </c:pt>
                <c:pt idx="1961">
                  <c:v>92.864087397119349</c:v>
                </c:pt>
                <c:pt idx="1962">
                  <c:v>92.846784872255895</c:v>
                </c:pt>
                <c:pt idx="1963">
                  <c:v>92.820822217935458</c:v>
                </c:pt>
                <c:pt idx="1964">
                  <c:v>92.820822217935458</c:v>
                </c:pt>
                <c:pt idx="1965">
                  <c:v>92.794865474966144</c:v>
                </c:pt>
                <c:pt idx="1966">
                  <c:v>92.742946077674858</c:v>
                </c:pt>
                <c:pt idx="1967">
                  <c:v>92.656418674982788</c:v>
                </c:pt>
                <c:pt idx="1968">
                  <c:v>92.630456020661384</c:v>
                </c:pt>
                <c:pt idx="1969">
                  <c:v>92.656418674982788</c:v>
                </c:pt>
                <c:pt idx="1970">
                  <c:v>92.595848015260458</c:v>
                </c:pt>
                <c:pt idx="1971">
                  <c:v>92.595848015260458</c:v>
                </c:pt>
                <c:pt idx="1972">
                  <c:v>92.587187885802464</c:v>
                </c:pt>
                <c:pt idx="1973">
                  <c:v>92.630456020661384</c:v>
                </c:pt>
                <c:pt idx="1974">
                  <c:v>92.639107283093281</c:v>
                </c:pt>
                <c:pt idx="1975">
                  <c:v>92.630456020661384</c:v>
                </c:pt>
                <c:pt idx="1976">
                  <c:v>92.639107283093281</c:v>
                </c:pt>
                <c:pt idx="1977">
                  <c:v>92.639107283093281</c:v>
                </c:pt>
                <c:pt idx="1978">
                  <c:v>92.656418674982788</c:v>
                </c:pt>
                <c:pt idx="1979">
                  <c:v>92.665072893088862</c:v>
                </c:pt>
                <c:pt idx="1980">
                  <c:v>92.665072893088862</c:v>
                </c:pt>
                <c:pt idx="1981">
                  <c:v>92.716989334705062</c:v>
                </c:pt>
                <c:pt idx="1982">
                  <c:v>92.751597340106301</c:v>
                </c:pt>
                <c:pt idx="1983">
                  <c:v>92.768902820644328</c:v>
                </c:pt>
                <c:pt idx="1984">
                  <c:v>92.742946077674858</c:v>
                </c:pt>
                <c:pt idx="1985">
                  <c:v>92.734294815243857</c:v>
                </c:pt>
                <c:pt idx="1986">
                  <c:v>92.742946077674858</c:v>
                </c:pt>
                <c:pt idx="1987">
                  <c:v>92.786214212534219</c:v>
                </c:pt>
                <c:pt idx="1988">
                  <c:v>92.786214212534219</c:v>
                </c:pt>
                <c:pt idx="1989">
                  <c:v>92.768902820644328</c:v>
                </c:pt>
                <c:pt idx="1990">
                  <c:v>92.777562950102876</c:v>
                </c:pt>
                <c:pt idx="1991">
                  <c:v>92.768902820644328</c:v>
                </c:pt>
                <c:pt idx="1992">
                  <c:v>92.768902820644328</c:v>
                </c:pt>
                <c:pt idx="1993">
                  <c:v>92.751597340106301</c:v>
                </c:pt>
                <c:pt idx="1994">
                  <c:v>92.794865474966144</c:v>
                </c:pt>
                <c:pt idx="1995">
                  <c:v>92.777562950102876</c:v>
                </c:pt>
                <c:pt idx="1996">
                  <c:v>92.803516737397132</c:v>
                </c:pt>
                <c:pt idx="1997">
                  <c:v>92.803516737397132</c:v>
                </c:pt>
                <c:pt idx="1998">
                  <c:v>92.812170955504058</c:v>
                </c:pt>
                <c:pt idx="1999">
                  <c:v>92.812170955504058</c:v>
                </c:pt>
                <c:pt idx="2000">
                  <c:v>92.855436134687082</c:v>
                </c:pt>
                <c:pt idx="2001">
                  <c:v>92.803516737397132</c:v>
                </c:pt>
                <c:pt idx="2002">
                  <c:v>92.794865474966144</c:v>
                </c:pt>
                <c:pt idx="2003">
                  <c:v>92.786214212534219</c:v>
                </c:pt>
                <c:pt idx="2004">
                  <c:v>92.760251558213326</c:v>
                </c:pt>
                <c:pt idx="2005">
                  <c:v>92.786214212534219</c:v>
                </c:pt>
                <c:pt idx="2006">
                  <c:v>92.768902820644328</c:v>
                </c:pt>
                <c:pt idx="2007">
                  <c:v>92.734294815243857</c:v>
                </c:pt>
                <c:pt idx="2008">
                  <c:v>92.734294815243857</c:v>
                </c:pt>
                <c:pt idx="2009">
                  <c:v>92.751597340106301</c:v>
                </c:pt>
                <c:pt idx="2010">
                  <c:v>92.751597340106301</c:v>
                </c:pt>
                <c:pt idx="2011">
                  <c:v>92.777562950102876</c:v>
                </c:pt>
                <c:pt idx="2012">
                  <c:v>92.742946077674858</c:v>
                </c:pt>
                <c:pt idx="2013">
                  <c:v>92.786214212534219</c:v>
                </c:pt>
                <c:pt idx="2014">
                  <c:v>92.777562950102876</c:v>
                </c:pt>
                <c:pt idx="2015">
                  <c:v>92.812170955504058</c:v>
                </c:pt>
                <c:pt idx="2016">
                  <c:v>92.768902820644328</c:v>
                </c:pt>
                <c:pt idx="2017">
                  <c:v>92.794865474966144</c:v>
                </c:pt>
                <c:pt idx="2018">
                  <c:v>92.768902820644328</c:v>
                </c:pt>
                <c:pt idx="2019">
                  <c:v>92.803516737397132</c:v>
                </c:pt>
                <c:pt idx="2020">
                  <c:v>92.742946077674858</c:v>
                </c:pt>
                <c:pt idx="2021">
                  <c:v>92.751597340106301</c:v>
                </c:pt>
                <c:pt idx="2022">
                  <c:v>92.734294815243857</c:v>
                </c:pt>
                <c:pt idx="2023">
                  <c:v>92.725643552812073</c:v>
                </c:pt>
                <c:pt idx="2024">
                  <c:v>92.768902820644328</c:v>
                </c:pt>
                <c:pt idx="2025">
                  <c:v>92.777562950102876</c:v>
                </c:pt>
                <c:pt idx="2026">
                  <c:v>92.734294815243857</c:v>
                </c:pt>
                <c:pt idx="2027">
                  <c:v>92.734294815243857</c:v>
                </c:pt>
                <c:pt idx="2028">
                  <c:v>92.665072893088862</c:v>
                </c:pt>
                <c:pt idx="2029">
                  <c:v>92.621804758230454</c:v>
                </c:pt>
                <c:pt idx="2030">
                  <c:v>92.569885360939608</c:v>
                </c:pt>
                <c:pt idx="2031">
                  <c:v>92.552579880400799</c:v>
                </c:pt>
                <c:pt idx="2032">
                  <c:v>92.552579880400799</c:v>
                </c:pt>
                <c:pt idx="2033">
                  <c:v>92.50931470121786</c:v>
                </c:pt>
                <c:pt idx="2034">
                  <c:v>92.587187885802464</c:v>
                </c:pt>
                <c:pt idx="2035">
                  <c:v>92.57853662337105</c:v>
                </c:pt>
                <c:pt idx="2036">
                  <c:v>92.57853662337105</c:v>
                </c:pt>
                <c:pt idx="2037">
                  <c:v>92.639107283093281</c:v>
                </c:pt>
                <c:pt idx="2038">
                  <c:v>92.630456020661384</c:v>
                </c:pt>
                <c:pt idx="2039">
                  <c:v>92.647761501200264</c:v>
                </c:pt>
                <c:pt idx="2040">
                  <c:v>92.716989334705062</c:v>
                </c:pt>
                <c:pt idx="2041">
                  <c:v>92.665072893088862</c:v>
                </c:pt>
                <c:pt idx="2042">
                  <c:v>92.665072893088862</c:v>
                </c:pt>
                <c:pt idx="2043">
                  <c:v>92.708338072273037</c:v>
                </c:pt>
                <c:pt idx="2044">
                  <c:v>92.665072893088862</c:v>
                </c:pt>
                <c:pt idx="2045">
                  <c:v>92.708338072273037</c:v>
                </c:pt>
                <c:pt idx="2046">
                  <c:v>92.665072893088862</c:v>
                </c:pt>
                <c:pt idx="2047">
                  <c:v>92.716989334705062</c:v>
                </c:pt>
                <c:pt idx="2048">
                  <c:v>92.725643552812073</c:v>
                </c:pt>
                <c:pt idx="2049">
                  <c:v>92.708338072273037</c:v>
                </c:pt>
                <c:pt idx="2050">
                  <c:v>92.716989334705062</c:v>
                </c:pt>
                <c:pt idx="2051">
                  <c:v>92.725643552812073</c:v>
                </c:pt>
                <c:pt idx="2052">
                  <c:v>92.734294815243857</c:v>
                </c:pt>
                <c:pt idx="2053">
                  <c:v>92.742946077674858</c:v>
                </c:pt>
                <c:pt idx="2054">
                  <c:v>92.742946077674858</c:v>
                </c:pt>
                <c:pt idx="2055">
                  <c:v>92.734294815243857</c:v>
                </c:pt>
                <c:pt idx="2056">
                  <c:v>92.751597340106301</c:v>
                </c:pt>
                <c:pt idx="2057">
                  <c:v>92.760251558213326</c:v>
                </c:pt>
                <c:pt idx="2058">
                  <c:v>92.768902820644328</c:v>
                </c:pt>
                <c:pt idx="2059">
                  <c:v>92.803516737397132</c:v>
                </c:pt>
                <c:pt idx="2060">
                  <c:v>92.751597340106301</c:v>
                </c:pt>
                <c:pt idx="2061">
                  <c:v>92.820822217935458</c:v>
                </c:pt>
                <c:pt idx="2062">
                  <c:v>92.803516737397132</c:v>
                </c:pt>
                <c:pt idx="2063">
                  <c:v>92.846784872255895</c:v>
                </c:pt>
                <c:pt idx="2064">
                  <c:v>92.872741615225706</c:v>
                </c:pt>
                <c:pt idx="2065">
                  <c:v>92.846784872255895</c:v>
                </c:pt>
                <c:pt idx="2066">
                  <c:v>92.872741615225706</c:v>
                </c:pt>
                <c:pt idx="2067">
                  <c:v>92.864087397119349</c:v>
                </c:pt>
                <c:pt idx="2068">
                  <c:v>92.872741615225706</c:v>
                </c:pt>
                <c:pt idx="2069">
                  <c:v>92.838133609825093</c:v>
                </c:pt>
                <c:pt idx="2070">
                  <c:v>92.846784872255895</c:v>
                </c:pt>
                <c:pt idx="2071">
                  <c:v>92.864087397119349</c:v>
                </c:pt>
                <c:pt idx="2072">
                  <c:v>92.872741615225706</c:v>
                </c:pt>
                <c:pt idx="2073">
                  <c:v>92.846784872255895</c:v>
                </c:pt>
                <c:pt idx="2074">
                  <c:v>92.881392877657106</c:v>
                </c:pt>
                <c:pt idx="2075">
                  <c:v>92.846784872255895</c:v>
                </c:pt>
                <c:pt idx="2076">
                  <c:v>92.855436134687082</c:v>
                </c:pt>
                <c:pt idx="2077">
                  <c:v>92.872741615225706</c:v>
                </c:pt>
                <c:pt idx="2078">
                  <c:v>92.864087397119349</c:v>
                </c:pt>
                <c:pt idx="2079">
                  <c:v>92.872741615225706</c:v>
                </c:pt>
                <c:pt idx="2080">
                  <c:v>92.872741615225706</c:v>
                </c:pt>
                <c:pt idx="2081">
                  <c:v>92.838133609825093</c:v>
                </c:pt>
                <c:pt idx="2082">
                  <c:v>92.872741615225706</c:v>
                </c:pt>
                <c:pt idx="2083">
                  <c:v>92.855436134687082</c:v>
                </c:pt>
                <c:pt idx="2084">
                  <c:v>92.855436134687082</c:v>
                </c:pt>
                <c:pt idx="2085">
                  <c:v>92.855436134687082</c:v>
                </c:pt>
                <c:pt idx="2086">
                  <c:v>92.855436134687082</c:v>
                </c:pt>
                <c:pt idx="2087">
                  <c:v>92.898704269547324</c:v>
                </c:pt>
                <c:pt idx="2088">
                  <c:v>92.907355531978737</c:v>
                </c:pt>
                <c:pt idx="2089">
                  <c:v>92.855436134687082</c:v>
                </c:pt>
                <c:pt idx="2090">
                  <c:v>92.803516737397132</c:v>
                </c:pt>
                <c:pt idx="2091">
                  <c:v>92.751597340106301</c:v>
                </c:pt>
                <c:pt idx="2092">
                  <c:v>92.725643552812073</c:v>
                </c:pt>
                <c:pt idx="2093">
                  <c:v>92.665072893088862</c:v>
                </c:pt>
                <c:pt idx="2094">
                  <c:v>92.699677942815498</c:v>
                </c:pt>
                <c:pt idx="2095">
                  <c:v>92.699677942815498</c:v>
                </c:pt>
                <c:pt idx="2096">
                  <c:v>92.699677942815498</c:v>
                </c:pt>
                <c:pt idx="2097">
                  <c:v>92.734294815243857</c:v>
                </c:pt>
                <c:pt idx="2098">
                  <c:v>92.665072893088862</c:v>
                </c:pt>
                <c:pt idx="2099">
                  <c:v>92.716989334705062</c:v>
                </c:pt>
                <c:pt idx="2100">
                  <c:v>92.725643552812073</c:v>
                </c:pt>
                <c:pt idx="2101">
                  <c:v>92.708338072273037</c:v>
                </c:pt>
                <c:pt idx="2102">
                  <c:v>92.716989334705062</c:v>
                </c:pt>
                <c:pt idx="2103">
                  <c:v>92.734294815243857</c:v>
                </c:pt>
                <c:pt idx="2104">
                  <c:v>92.786214212534219</c:v>
                </c:pt>
                <c:pt idx="2105">
                  <c:v>92.768902820644328</c:v>
                </c:pt>
                <c:pt idx="2106">
                  <c:v>92.829473480366943</c:v>
                </c:pt>
                <c:pt idx="2107">
                  <c:v>92.786214212534219</c:v>
                </c:pt>
                <c:pt idx="2108">
                  <c:v>92.794865474966144</c:v>
                </c:pt>
                <c:pt idx="2109">
                  <c:v>92.803516737397132</c:v>
                </c:pt>
                <c:pt idx="2110">
                  <c:v>92.786214212534219</c:v>
                </c:pt>
                <c:pt idx="2111">
                  <c:v>92.803516737397132</c:v>
                </c:pt>
                <c:pt idx="2112">
                  <c:v>92.803516737397132</c:v>
                </c:pt>
                <c:pt idx="2113">
                  <c:v>92.786214212534219</c:v>
                </c:pt>
                <c:pt idx="2114">
                  <c:v>92.820822217935458</c:v>
                </c:pt>
                <c:pt idx="2115">
                  <c:v>92.786214212534219</c:v>
                </c:pt>
                <c:pt idx="2116">
                  <c:v>92.812170955504058</c:v>
                </c:pt>
                <c:pt idx="2117">
                  <c:v>92.820822217935458</c:v>
                </c:pt>
                <c:pt idx="2118">
                  <c:v>92.855436134687082</c:v>
                </c:pt>
                <c:pt idx="2119">
                  <c:v>92.820822217935458</c:v>
                </c:pt>
                <c:pt idx="2120">
                  <c:v>92.803516737397132</c:v>
                </c:pt>
                <c:pt idx="2121">
                  <c:v>92.803516737397132</c:v>
                </c:pt>
                <c:pt idx="2122">
                  <c:v>92.838133609825093</c:v>
                </c:pt>
                <c:pt idx="2123">
                  <c:v>92.838133609825093</c:v>
                </c:pt>
                <c:pt idx="2124">
                  <c:v>92.838133609825093</c:v>
                </c:pt>
                <c:pt idx="2125">
                  <c:v>92.855436134687082</c:v>
                </c:pt>
                <c:pt idx="2126">
                  <c:v>92.855436134687082</c:v>
                </c:pt>
                <c:pt idx="2127">
                  <c:v>92.855436134687082</c:v>
                </c:pt>
                <c:pt idx="2128">
                  <c:v>92.872741615225706</c:v>
                </c:pt>
                <c:pt idx="2129">
                  <c:v>92.881392877657106</c:v>
                </c:pt>
                <c:pt idx="2130">
                  <c:v>92.872741615225706</c:v>
                </c:pt>
                <c:pt idx="2131">
                  <c:v>92.890044140089088</c:v>
                </c:pt>
                <c:pt idx="2132">
                  <c:v>92.907355531978737</c:v>
                </c:pt>
                <c:pt idx="2133">
                  <c:v>92.933312274948563</c:v>
                </c:pt>
                <c:pt idx="2134">
                  <c:v>92.941963537380389</c:v>
                </c:pt>
                <c:pt idx="2135">
                  <c:v>92.907355531978737</c:v>
                </c:pt>
                <c:pt idx="2136">
                  <c:v>92.924661012517134</c:v>
                </c:pt>
                <c:pt idx="2137">
                  <c:v>92.924661012517134</c:v>
                </c:pt>
                <c:pt idx="2138">
                  <c:v>92.916006794410137</c:v>
                </c:pt>
                <c:pt idx="2139">
                  <c:v>92.924661012517134</c:v>
                </c:pt>
                <c:pt idx="2140">
                  <c:v>92.916006794410137</c:v>
                </c:pt>
                <c:pt idx="2141">
                  <c:v>92.941963537380389</c:v>
                </c:pt>
                <c:pt idx="2142">
                  <c:v>92.933312274948563</c:v>
                </c:pt>
                <c:pt idx="2143">
                  <c:v>92.941963537380389</c:v>
                </c:pt>
                <c:pt idx="2144">
                  <c:v>92.959269017918785</c:v>
                </c:pt>
                <c:pt idx="2145">
                  <c:v>92.933312274948563</c:v>
                </c:pt>
                <c:pt idx="2146">
                  <c:v>92.950614799811831</c:v>
                </c:pt>
                <c:pt idx="2147">
                  <c:v>92.890044140089088</c:v>
                </c:pt>
                <c:pt idx="2148">
                  <c:v>92.916006794410137</c:v>
                </c:pt>
                <c:pt idx="2149">
                  <c:v>92.890044140089088</c:v>
                </c:pt>
                <c:pt idx="2150">
                  <c:v>92.907355531978737</c:v>
                </c:pt>
                <c:pt idx="2151">
                  <c:v>92.855436134687082</c:v>
                </c:pt>
                <c:pt idx="2152">
                  <c:v>92.829473480366943</c:v>
                </c:pt>
                <c:pt idx="2153">
                  <c:v>92.760251558213326</c:v>
                </c:pt>
                <c:pt idx="2154">
                  <c:v>92.760251558213326</c:v>
                </c:pt>
                <c:pt idx="2155">
                  <c:v>92.699677942815498</c:v>
                </c:pt>
                <c:pt idx="2156">
                  <c:v>92.665072893088862</c:v>
                </c:pt>
                <c:pt idx="2157">
                  <c:v>92.725643552812073</c:v>
                </c:pt>
                <c:pt idx="2158">
                  <c:v>92.716989334705062</c:v>
                </c:pt>
                <c:pt idx="2159">
                  <c:v>92.742946077674858</c:v>
                </c:pt>
                <c:pt idx="2160">
                  <c:v>92.777562950102876</c:v>
                </c:pt>
                <c:pt idx="2161">
                  <c:v>92.768902820644328</c:v>
                </c:pt>
                <c:pt idx="2162">
                  <c:v>92.768902820644328</c:v>
                </c:pt>
                <c:pt idx="2163">
                  <c:v>92.786214212534219</c:v>
                </c:pt>
                <c:pt idx="2164">
                  <c:v>92.794865474966144</c:v>
                </c:pt>
                <c:pt idx="2165">
                  <c:v>92.838133609825093</c:v>
                </c:pt>
                <c:pt idx="2166">
                  <c:v>92.803516737397132</c:v>
                </c:pt>
                <c:pt idx="2167">
                  <c:v>92.794865474966144</c:v>
                </c:pt>
                <c:pt idx="2168">
                  <c:v>92.820822217935458</c:v>
                </c:pt>
                <c:pt idx="2169">
                  <c:v>92.846784872255895</c:v>
                </c:pt>
                <c:pt idx="2170">
                  <c:v>92.872741615225706</c:v>
                </c:pt>
                <c:pt idx="2171">
                  <c:v>92.907355531978737</c:v>
                </c:pt>
                <c:pt idx="2172">
                  <c:v>92.890044140089088</c:v>
                </c:pt>
                <c:pt idx="2173">
                  <c:v>92.907355531978737</c:v>
                </c:pt>
                <c:pt idx="2174">
                  <c:v>92.898704269547324</c:v>
                </c:pt>
                <c:pt idx="2175">
                  <c:v>92.881392877657106</c:v>
                </c:pt>
                <c:pt idx="2176">
                  <c:v>92.916006794410137</c:v>
                </c:pt>
                <c:pt idx="2177">
                  <c:v>92.924661012517134</c:v>
                </c:pt>
                <c:pt idx="2178">
                  <c:v>92.941963537380389</c:v>
                </c:pt>
                <c:pt idx="2179">
                  <c:v>92.941963537380389</c:v>
                </c:pt>
                <c:pt idx="2180">
                  <c:v>92.933312274948563</c:v>
                </c:pt>
                <c:pt idx="2181">
                  <c:v>92.907355531978737</c:v>
                </c:pt>
                <c:pt idx="2182">
                  <c:v>92.941963537380389</c:v>
                </c:pt>
                <c:pt idx="2183">
                  <c:v>92.976580409807966</c:v>
                </c:pt>
                <c:pt idx="2184">
                  <c:v>92.924661012517134</c:v>
                </c:pt>
                <c:pt idx="2185">
                  <c:v>92.924661012517134</c:v>
                </c:pt>
                <c:pt idx="2186">
                  <c:v>92.959269017918785</c:v>
                </c:pt>
                <c:pt idx="2187">
                  <c:v>92.941963537380389</c:v>
                </c:pt>
                <c:pt idx="2188">
                  <c:v>92.985231672239379</c:v>
                </c:pt>
                <c:pt idx="2189">
                  <c:v>93.063104856823927</c:v>
                </c:pt>
                <c:pt idx="2190">
                  <c:v>93.166943651406029</c:v>
                </c:pt>
                <c:pt idx="2191">
                  <c:v>93.166943651406029</c:v>
                </c:pt>
                <c:pt idx="2192">
                  <c:v>93.149641126543159</c:v>
                </c:pt>
                <c:pt idx="2193">
                  <c:v>93.106372991683116</c:v>
                </c:pt>
                <c:pt idx="2194">
                  <c:v>93.071759074931379</c:v>
                </c:pt>
                <c:pt idx="2195">
                  <c:v>93.045802331961141</c:v>
                </c:pt>
                <c:pt idx="2196">
                  <c:v>93.011188415209176</c:v>
                </c:pt>
                <c:pt idx="2197">
                  <c:v>92.976580409807966</c:v>
                </c:pt>
                <c:pt idx="2198">
                  <c:v>92.941963537380389</c:v>
                </c:pt>
                <c:pt idx="2199">
                  <c:v>92.907355531978737</c:v>
                </c:pt>
                <c:pt idx="2200">
                  <c:v>92.838133609825093</c:v>
                </c:pt>
                <c:pt idx="2201">
                  <c:v>92.838133609825093</c:v>
                </c:pt>
                <c:pt idx="2202">
                  <c:v>92.838133609825093</c:v>
                </c:pt>
                <c:pt idx="2203">
                  <c:v>92.820822217935458</c:v>
                </c:pt>
                <c:pt idx="2204">
                  <c:v>92.803516737397132</c:v>
                </c:pt>
                <c:pt idx="2205">
                  <c:v>92.751597340106301</c:v>
                </c:pt>
                <c:pt idx="2206">
                  <c:v>92.734294815243857</c:v>
                </c:pt>
                <c:pt idx="2207">
                  <c:v>92.699677942815498</c:v>
                </c:pt>
                <c:pt idx="2208">
                  <c:v>92.665072893088862</c:v>
                </c:pt>
                <c:pt idx="2209">
                  <c:v>92.665072893088862</c:v>
                </c:pt>
                <c:pt idx="2210">
                  <c:v>92.656418674982788</c:v>
                </c:pt>
                <c:pt idx="2211">
                  <c:v>92.725643552812073</c:v>
                </c:pt>
                <c:pt idx="2212">
                  <c:v>92.665072893088862</c:v>
                </c:pt>
                <c:pt idx="2213">
                  <c:v>92.613153495799097</c:v>
                </c:pt>
                <c:pt idx="2214">
                  <c:v>92.57853662337105</c:v>
                </c:pt>
                <c:pt idx="2215">
                  <c:v>92.517965963649289</c:v>
                </c:pt>
                <c:pt idx="2216">
                  <c:v>92.474706695816195</c:v>
                </c:pt>
                <c:pt idx="2217">
                  <c:v>92.448744041495203</c:v>
                </c:pt>
                <c:pt idx="2218">
                  <c:v>92.422787298524682</c:v>
                </c:pt>
                <c:pt idx="2219">
                  <c:v>92.41413603609395</c:v>
                </c:pt>
                <c:pt idx="2220">
                  <c:v>92.457395303926589</c:v>
                </c:pt>
                <c:pt idx="2221">
                  <c:v>92.492009220679023</c:v>
                </c:pt>
                <c:pt idx="2222">
                  <c:v>92.500663438785992</c:v>
                </c:pt>
                <c:pt idx="2223">
                  <c:v>92.457395303926589</c:v>
                </c:pt>
                <c:pt idx="2224">
                  <c:v>92.50931470121786</c:v>
                </c:pt>
                <c:pt idx="2225">
                  <c:v>92.50931470121786</c:v>
                </c:pt>
                <c:pt idx="2226">
                  <c:v>92.492009220679023</c:v>
                </c:pt>
                <c:pt idx="2227">
                  <c:v>92.543928617969812</c:v>
                </c:pt>
                <c:pt idx="2228">
                  <c:v>92.569885360939608</c:v>
                </c:pt>
                <c:pt idx="2229">
                  <c:v>92.595848015260458</c:v>
                </c:pt>
                <c:pt idx="2230">
                  <c:v>92.587187885802464</c:v>
                </c:pt>
                <c:pt idx="2231">
                  <c:v>92.57853662337105</c:v>
                </c:pt>
                <c:pt idx="2232">
                  <c:v>92.647761501200264</c:v>
                </c:pt>
                <c:pt idx="2233">
                  <c:v>92.639107283093281</c:v>
                </c:pt>
                <c:pt idx="2234">
                  <c:v>92.665072893088862</c:v>
                </c:pt>
                <c:pt idx="2235">
                  <c:v>92.699677942815498</c:v>
                </c:pt>
                <c:pt idx="2236">
                  <c:v>92.742946077674858</c:v>
                </c:pt>
                <c:pt idx="2237">
                  <c:v>92.751597340106301</c:v>
                </c:pt>
                <c:pt idx="2238">
                  <c:v>92.768902820644328</c:v>
                </c:pt>
                <c:pt idx="2239">
                  <c:v>92.777562950102876</c:v>
                </c:pt>
                <c:pt idx="2240">
                  <c:v>92.794865474966144</c:v>
                </c:pt>
                <c:pt idx="2241">
                  <c:v>92.846784872255895</c:v>
                </c:pt>
                <c:pt idx="2242">
                  <c:v>92.846784872255895</c:v>
                </c:pt>
                <c:pt idx="2243">
                  <c:v>92.846784872255895</c:v>
                </c:pt>
                <c:pt idx="2244">
                  <c:v>92.872741615225706</c:v>
                </c:pt>
                <c:pt idx="2245">
                  <c:v>92.898704269547324</c:v>
                </c:pt>
                <c:pt idx="2246">
                  <c:v>92.907355531978737</c:v>
                </c:pt>
                <c:pt idx="2247">
                  <c:v>92.916006794410137</c:v>
                </c:pt>
                <c:pt idx="2248">
                  <c:v>92.933312274948563</c:v>
                </c:pt>
                <c:pt idx="2249">
                  <c:v>92.967926191700997</c:v>
                </c:pt>
                <c:pt idx="2250">
                  <c:v>92.967926191700997</c:v>
                </c:pt>
                <c:pt idx="2251">
                  <c:v>93.011188415209176</c:v>
                </c:pt>
                <c:pt idx="2252">
                  <c:v>92.976580409807966</c:v>
                </c:pt>
                <c:pt idx="2253">
                  <c:v>92.941963537380389</c:v>
                </c:pt>
                <c:pt idx="2254">
                  <c:v>92.933312274948563</c:v>
                </c:pt>
                <c:pt idx="2255">
                  <c:v>92.924661012517134</c:v>
                </c:pt>
                <c:pt idx="2256">
                  <c:v>92.907355531978737</c:v>
                </c:pt>
                <c:pt idx="2257">
                  <c:v>92.993882934670779</c:v>
                </c:pt>
                <c:pt idx="2258">
                  <c:v>92.941963537380389</c:v>
                </c:pt>
                <c:pt idx="2259">
                  <c:v>92.985231672239379</c:v>
                </c:pt>
                <c:pt idx="2260">
                  <c:v>92.976580409807966</c:v>
                </c:pt>
                <c:pt idx="2261">
                  <c:v>92.941963537380389</c:v>
                </c:pt>
                <c:pt idx="2262">
                  <c:v>92.950614799811831</c:v>
                </c:pt>
                <c:pt idx="2263">
                  <c:v>92.993882934670779</c:v>
                </c:pt>
                <c:pt idx="2264">
                  <c:v>93.002534197102179</c:v>
                </c:pt>
                <c:pt idx="2265">
                  <c:v>92.993882934670779</c:v>
                </c:pt>
                <c:pt idx="2266">
                  <c:v>93.002534197102179</c:v>
                </c:pt>
                <c:pt idx="2267">
                  <c:v>93.028496851422545</c:v>
                </c:pt>
                <c:pt idx="2268">
                  <c:v>93.011188415209176</c:v>
                </c:pt>
                <c:pt idx="2269">
                  <c:v>93.011188415209176</c:v>
                </c:pt>
                <c:pt idx="2270">
                  <c:v>93.011188415209176</c:v>
                </c:pt>
                <c:pt idx="2271">
                  <c:v>93.028496851422545</c:v>
                </c:pt>
                <c:pt idx="2272">
                  <c:v>93.028496851422545</c:v>
                </c:pt>
                <c:pt idx="2273">
                  <c:v>93.019845588991771</c:v>
                </c:pt>
                <c:pt idx="2274">
                  <c:v>93.045802331961141</c:v>
                </c:pt>
                <c:pt idx="2275">
                  <c:v>93.054453594392996</c:v>
                </c:pt>
                <c:pt idx="2276">
                  <c:v>93.002534197102179</c:v>
                </c:pt>
                <c:pt idx="2277">
                  <c:v>92.941963537380389</c:v>
                </c:pt>
                <c:pt idx="2278">
                  <c:v>92.941963537380389</c:v>
                </c:pt>
                <c:pt idx="2279">
                  <c:v>92.898704269547324</c:v>
                </c:pt>
                <c:pt idx="2280">
                  <c:v>92.924661012517134</c:v>
                </c:pt>
                <c:pt idx="2281">
                  <c:v>92.924661012517134</c:v>
                </c:pt>
                <c:pt idx="2282">
                  <c:v>92.941963537380389</c:v>
                </c:pt>
                <c:pt idx="2283">
                  <c:v>92.967926191700997</c:v>
                </c:pt>
                <c:pt idx="2284">
                  <c:v>93.002534197102179</c:v>
                </c:pt>
                <c:pt idx="2285">
                  <c:v>92.993882934670779</c:v>
                </c:pt>
                <c:pt idx="2286">
                  <c:v>93.045802331961141</c:v>
                </c:pt>
                <c:pt idx="2287">
                  <c:v>93.037151069530196</c:v>
                </c:pt>
                <c:pt idx="2288">
                  <c:v>93.080416248714002</c:v>
                </c:pt>
                <c:pt idx="2289">
                  <c:v>93.140980997085052</c:v>
                </c:pt>
                <c:pt idx="2290">
                  <c:v>93.149641126543159</c:v>
                </c:pt>
                <c:pt idx="2291">
                  <c:v>93.158292388974559</c:v>
                </c:pt>
                <c:pt idx="2292">
                  <c:v>93.166943651406029</c:v>
                </c:pt>
                <c:pt idx="2293">
                  <c:v>93.19290039437584</c:v>
                </c:pt>
                <c:pt idx="2294">
                  <c:v>93.218863048696846</c:v>
                </c:pt>
                <c:pt idx="2295">
                  <c:v>93.218863048696846</c:v>
                </c:pt>
                <c:pt idx="2296">
                  <c:v>93.270782445987649</c:v>
                </c:pt>
                <c:pt idx="2297">
                  <c:v>93.262131183555624</c:v>
                </c:pt>
                <c:pt idx="2298">
                  <c:v>93.262131183555624</c:v>
                </c:pt>
                <c:pt idx="2299">
                  <c:v>93.314041713820288</c:v>
                </c:pt>
                <c:pt idx="2300">
                  <c:v>93.305390451388789</c:v>
                </c:pt>
                <c:pt idx="2301">
                  <c:v>93.288087926525435</c:v>
                </c:pt>
                <c:pt idx="2302">
                  <c:v>93.262131183555624</c:v>
                </c:pt>
                <c:pt idx="2303">
                  <c:v>93.270782445987649</c:v>
                </c:pt>
                <c:pt idx="2304">
                  <c:v>93.314041713820288</c:v>
                </c:pt>
                <c:pt idx="2305">
                  <c:v>93.279433708419049</c:v>
                </c:pt>
                <c:pt idx="2306">
                  <c:v>93.314041713820288</c:v>
                </c:pt>
                <c:pt idx="2307">
                  <c:v>93.322695931927299</c:v>
                </c:pt>
                <c:pt idx="2308">
                  <c:v>93.33135310570988</c:v>
                </c:pt>
                <c:pt idx="2309">
                  <c:v>93.314041713820288</c:v>
                </c:pt>
                <c:pt idx="2310">
                  <c:v>93.3746153292185</c:v>
                </c:pt>
                <c:pt idx="2311">
                  <c:v>93.391923765432708</c:v>
                </c:pt>
                <c:pt idx="2312">
                  <c:v>93.435185988940759</c:v>
                </c:pt>
                <c:pt idx="2313">
                  <c:v>93.469799905692724</c:v>
                </c:pt>
                <c:pt idx="2314">
                  <c:v>93.45249738082947</c:v>
                </c:pt>
                <c:pt idx="2315">
                  <c:v>93.40922924597136</c:v>
                </c:pt>
                <c:pt idx="2316">
                  <c:v>93.45249738082947</c:v>
                </c:pt>
                <c:pt idx="2317">
                  <c:v>93.478451168123641</c:v>
                </c:pt>
                <c:pt idx="2318">
                  <c:v>93.495756648662564</c:v>
                </c:pt>
                <c:pt idx="2319">
                  <c:v>93.521719302983158</c:v>
                </c:pt>
                <c:pt idx="2320">
                  <c:v>93.478451168123641</c:v>
                </c:pt>
                <c:pt idx="2321">
                  <c:v>93.478451168123641</c:v>
                </c:pt>
                <c:pt idx="2322">
                  <c:v>93.469799905692724</c:v>
                </c:pt>
                <c:pt idx="2323">
                  <c:v>93.513059173525349</c:v>
                </c:pt>
                <c:pt idx="2324">
                  <c:v>93.45249738082947</c:v>
                </c:pt>
                <c:pt idx="2325">
                  <c:v>93.478451168123641</c:v>
                </c:pt>
                <c:pt idx="2326">
                  <c:v>93.478451168123641</c:v>
                </c:pt>
                <c:pt idx="2327">
                  <c:v>93.495756648662564</c:v>
                </c:pt>
                <c:pt idx="2328">
                  <c:v>93.435185988940759</c:v>
                </c:pt>
                <c:pt idx="2329">
                  <c:v>93.461148643261325</c:v>
                </c:pt>
                <c:pt idx="2330">
                  <c:v>93.461148643261325</c:v>
                </c:pt>
                <c:pt idx="2331">
                  <c:v>93.435185988940759</c:v>
                </c:pt>
                <c:pt idx="2332">
                  <c:v>93.461148643261325</c:v>
                </c:pt>
                <c:pt idx="2333">
                  <c:v>93.469799905692724</c:v>
                </c:pt>
                <c:pt idx="2334">
                  <c:v>93.469799905692724</c:v>
                </c:pt>
                <c:pt idx="2335">
                  <c:v>93.478451168123641</c:v>
                </c:pt>
                <c:pt idx="2336">
                  <c:v>93.426531770833279</c:v>
                </c:pt>
                <c:pt idx="2337">
                  <c:v>93.417880508401879</c:v>
                </c:pt>
                <c:pt idx="2338">
                  <c:v>93.357309848679648</c:v>
                </c:pt>
                <c:pt idx="2339">
                  <c:v>93.296739188957474</c:v>
                </c:pt>
                <c:pt idx="2340">
                  <c:v>93.279433708419049</c:v>
                </c:pt>
                <c:pt idx="2341">
                  <c:v>93.296739188957474</c:v>
                </c:pt>
                <c:pt idx="2342">
                  <c:v>93.314041713820288</c:v>
                </c:pt>
                <c:pt idx="2343">
                  <c:v>93.348658586248277</c:v>
                </c:pt>
                <c:pt idx="2344">
                  <c:v>93.348658586248277</c:v>
                </c:pt>
                <c:pt idx="2345">
                  <c:v>93.3746153292185</c:v>
                </c:pt>
                <c:pt idx="2346">
                  <c:v>93.391923765432708</c:v>
                </c:pt>
                <c:pt idx="2347">
                  <c:v>93.417880508401879</c:v>
                </c:pt>
                <c:pt idx="2348">
                  <c:v>93.391923765432708</c:v>
                </c:pt>
                <c:pt idx="2349">
                  <c:v>93.417880508401879</c:v>
                </c:pt>
                <c:pt idx="2350">
                  <c:v>93.426531770833279</c:v>
                </c:pt>
                <c:pt idx="2351">
                  <c:v>93.469799905692724</c:v>
                </c:pt>
                <c:pt idx="2352">
                  <c:v>93.443837251371733</c:v>
                </c:pt>
                <c:pt idx="2353">
                  <c:v>93.469799905692724</c:v>
                </c:pt>
                <c:pt idx="2354">
                  <c:v>93.487105386231136</c:v>
                </c:pt>
                <c:pt idx="2355">
                  <c:v>93.495756648662564</c:v>
                </c:pt>
                <c:pt idx="2356">
                  <c:v>93.478451168123641</c:v>
                </c:pt>
                <c:pt idx="2357">
                  <c:v>93.521719302983158</c:v>
                </c:pt>
                <c:pt idx="2358">
                  <c:v>93.495756648662564</c:v>
                </c:pt>
                <c:pt idx="2359">
                  <c:v>93.495756648662564</c:v>
                </c:pt>
                <c:pt idx="2360">
                  <c:v>93.539024783521938</c:v>
                </c:pt>
                <c:pt idx="2361">
                  <c:v>93.495756648662564</c:v>
                </c:pt>
                <c:pt idx="2362">
                  <c:v>93.521719302983158</c:v>
                </c:pt>
                <c:pt idx="2363">
                  <c:v>93.513059173525349</c:v>
                </c:pt>
                <c:pt idx="2364">
                  <c:v>93.539024783521938</c:v>
                </c:pt>
                <c:pt idx="2365">
                  <c:v>93.590941225137527</c:v>
                </c:pt>
                <c:pt idx="2366">
                  <c:v>93.582289962705772</c:v>
                </c:pt>
                <c:pt idx="2367">
                  <c:v>93.599595443244226</c:v>
                </c:pt>
                <c:pt idx="2368">
                  <c:v>93.556327308384226</c:v>
                </c:pt>
                <c:pt idx="2369">
                  <c:v>93.608246705675583</c:v>
                </c:pt>
                <c:pt idx="2370">
                  <c:v>93.651514840534958</c:v>
                </c:pt>
                <c:pt idx="2371">
                  <c:v>93.634209359996575</c:v>
                </c:pt>
                <c:pt idx="2372">
                  <c:v>93.634209359996575</c:v>
                </c:pt>
                <c:pt idx="2373">
                  <c:v>93.660166102966258</c:v>
                </c:pt>
                <c:pt idx="2374">
                  <c:v>93.651514840534958</c:v>
                </c:pt>
                <c:pt idx="2375">
                  <c:v>93.651514840534958</c:v>
                </c:pt>
                <c:pt idx="2376">
                  <c:v>93.625549230537956</c:v>
                </c:pt>
                <c:pt idx="2377">
                  <c:v>93.677468627828958</c:v>
                </c:pt>
                <c:pt idx="2378">
                  <c:v>93.6688173653978</c:v>
                </c:pt>
                <c:pt idx="2379">
                  <c:v>93.686122845936211</c:v>
                </c:pt>
                <c:pt idx="2380">
                  <c:v>93.686122845936211</c:v>
                </c:pt>
                <c:pt idx="2381">
                  <c:v>93.703434237825718</c:v>
                </c:pt>
                <c:pt idx="2382">
                  <c:v>93.703434237825718</c:v>
                </c:pt>
                <c:pt idx="2383">
                  <c:v>93.694774108367611</c:v>
                </c:pt>
                <c:pt idx="2384">
                  <c:v>93.729388025119988</c:v>
                </c:pt>
                <c:pt idx="2385">
                  <c:v>93.720736762687977</c:v>
                </c:pt>
                <c:pt idx="2386">
                  <c:v>93.686122845936211</c:v>
                </c:pt>
                <c:pt idx="2387">
                  <c:v>93.703434237825718</c:v>
                </c:pt>
                <c:pt idx="2388">
                  <c:v>93.703434237825718</c:v>
                </c:pt>
                <c:pt idx="2389">
                  <c:v>93.694774108367611</c:v>
                </c:pt>
                <c:pt idx="2390">
                  <c:v>93.712085500257203</c:v>
                </c:pt>
                <c:pt idx="2391">
                  <c:v>93.720736762687977</c:v>
                </c:pt>
                <c:pt idx="2392">
                  <c:v>93.720736762687977</c:v>
                </c:pt>
                <c:pt idx="2393">
                  <c:v>93.686122845936211</c:v>
                </c:pt>
                <c:pt idx="2394">
                  <c:v>93.6688173653978</c:v>
                </c:pt>
                <c:pt idx="2395">
                  <c:v>93.677468627828958</c:v>
                </c:pt>
                <c:pt idx="2396">
                  <c:v>93.677468627828958</c:v>
                </c:pt>
                <c:pt idx="2397">
                  <c:v>93.694774108367611</c:v>
                </c:pt>
                <c:pt idx="2398">
                  <c:v>93.694774108367611</c:v>
                </c:pt>
                <c:pt idx="2399">
                  <c:v>93.634209359996575</c:v>
                </c:pt>
                <c:pt idx="2400">
                  <c:v>93.616897968106983</c:v>
                </c:pt>
                <c:pt idx="2401">
                  <c:v>93.56497857081618</c:v>
                </c:pt>
                <c:pt idx="2402">
                  <c:v>93.56497857081618</c:v>
                </c:pt>
                <c:pt idx="2403">
                  <c:v>93.556327308384226</c:v>
                </c:pt>
                <c:pt idx="2404">
                  <c:v>93.539024783521938</c:v>
                </c:pt>
                <c:pt idx="2405">
                  <c:v>93.573638700274259</c:v>
                </c:pt>
                <c:pt idx="2406">
                  <c:v>93.590941225137527</c:v>
                </c:pt>
                <c:pt idx="2407">
                  <c:v>93.56497857081618</c:v>
                </c:pt>
                <c:pt idx="2408">
                  <c:v>93.616897968106983</c:v>
                </c:pt>
                <c:pt idx="2409">
                  <c:v>93.608246705675583</c:v>
                </c:pt>
                <c:pt idx="2410">
                  <c:v>93.634209359996575</c:v>
                </c:pt>
                <c:pt idx="2411">
                  <c:v>93.660166102966258</c:v>
                </c:pt>
                <c:pt idx="2412">
                  <c:v>93.6688173653978</c:v>
                </c:pt>
                <c:pt idx="2413">
                  <c:v>93.6688173653978</c:v>
                </c:pt>
                <c:pt idx="2414">
                  <c:v>93.686122845936211</c:v>
                </c:pt>
                <c:pt idx="2415">
                  <c:v>93.694774108367611</c:v>
                </c:pt>
                <c:pt idx="2416">
                  <c:v>93.703434237825718</c:v>
                </c:pt>
                <c:pt idx="2417">
                  <c:v>93.703434237825718</c:v>
                </c:pt>
                <c:pt idx="2418">
                  <c:v>93.703434237825718</c:v>
                </c:pt>
                <c:pt idx="2419">
                  <c:v>93.755344768089472</c:v>
                </c:pt>
                <c:pt idx="2420">
                  <c:v>93.789958684842688</c:v>
                </c:pt>
                <c:pt idx="2421">
                  <c:v>93.824575557270208</c:v>
                </c:pt>
                <c:pt idx="2422">
                  <c:v>93.772656159979419</c:v>
                </c:pt>
                <c:pt idx="2423">
                  <c:v>93.807264165381042</c:v>
                </c:pt>
                <c:pt idx="2424">
                  <c:v>93.83322681970165</c:v>
                </c:pt>
                <c:pt idx="2425">
                  <c:v>93.798612902949245</c:v>
                </c:pt>
                <c:pt idx="2426">
                  <c:v>93.824575557270208</c:v>
                </c:pt>
                <c:pt idx="2427">
                  <c:v>93.824575557270208</c:v>
                </c:pt>
                <c:pt idx="2428">
                  <c:v>93.83322681970165</c:v>
                </c:pt>
                <c:pt idx="2429">
                  <c:v>93.807264165381042</c:v>
                </c:pt>
                <c:pt idx="2430">
                  <c:v>93.772656159979419</c:v>
                </c:pt>
                <c:pt idx="2431">
                  <c:v>93.815924294838823</c:v>
                </c:pt>
                <c:pt idx="2432">
                  <c:v>93.772656159979419</c:v>
                </c:pt>
                <c:pt idx="2433">
                  <c:v>93.789958684842688</c:v>
                </c:pt>
                <c:pt idx="2434">
                  <c:v>93.824575557270208</c:v>
                </c:pt>
                <c:pt idx="2435">
                  <c:v>93.893797479423384</c:v>
                </c:pt>
                <c:pt idx="2436">
                  <c:v>93.911102959962747</c:v>
                </c:pt>
                <c:pt idx="2437">
                  <c:v>93.963022357253081</c:v>
                </c:pt>
                <c:pt idx="2438">
                  <c:v>93.937059702932515</c:v>
                </c:pt>
                <c:pt idx="2439">
                  <c:v>93.919754222393692</c:v>
                </c:pt>
                <c:pt idx="2440">
                  <c:v>93.928405484825092</c:v>
                </c:pt>
                <c:pt idx="2441">
                  <c:v>93.911102959962747</c:v>
                </c:pt>
                <c:pt idx="2442">
                  <c:v>93.937059702932515</c:v>
                </c:pt>
                <c:pt idx="2443">
                  <c:v>93.928405484825092</c:v>
                </c:pt>
                <c:pt idx="2444">
                  <c:v>93.928405484825092</c:v>
                </c:pt>
                <c:pt idx="2445">
                  <c:v>93.90245169753085</c:v>
                </c:pt>
                <c:pt idx="2446">
                  <c:v>93.893797479423384</c:v>
                </c:pt>
                <c:pt idx="2447">
                  <c:v>93.885146216991942</c:v>
                </c:pt>
                <c:pt idx="2448">
                  <c:v>93.885146216991942</c:v>
                </c:pt>
                <c:pt idx="2449">
                  <c:v>93.893797479423384</c:v>
                </c:pt>
                <c:pt idx="2450">
                  <c:v>93.893797479423384</c:v>
                </c:pt>
                <c:pt idx="2451">
                  <c:v>93.928405484825092</c:v>
                </c:pt>
                <c:pt idx="2452">
                  <c:v>93.893797479423384</c:v>
                </c:pt>
                <c:pt idx="2453">
                  <c:v>93.876486087533678</c:v>
                </c:pt>
                <c:pt idx="2454">
                  <c:v>93.876486087533678</c:v>
                </c:pt>
                <c:pt idx="2455">
                  <c:v>93.893797479423384</c:v>
                </c:pt>
                <c:pt idx="2456">
                  <c:v>93.876486087533678</c:v>
                </c:pt>
                <c:pt idx="2457">
                  <c:v>93.90245169753085</c:v>
                </c:pt>
                <c:pt idx="2458">
                  <c:v>93.928405484825092</c:v>
                </c:pt>
                <c:pt idx="2459">
                  <c:v>93.937059702932515</c:v>
                </c:pt>
                <c:pt idx="2460">
                  <c:v>93.911102959962747</c:v>
                </c:pt>
                <c:pt idx="2461">
                  <c:v>93.893797479423384</c:v>
                </c:pt>
                <c:pt idx="2462">
                  <c:v>93.84187808213305</c:v>
                </c:pt>
                <c:pt idx="2463">
                  <c:v>93.772656159979419</c:v>
                </c:pt>
                <c:pt idx="2464">
                  <c:v>93.772656159979419</c:v>
                </c:pt>
                <c:pt idx="2465">
                  <c:v>93.789958684842688</c:v>
                </c:pt>
                <c:pt idx="2466">
                  <c:v>93.798612902949245</c:v>
                </c:pt>
                <c:pt idx="2467">
                  <c:v>93.755344768089472</c:v>
                </c:pt>
                <c:pt idx="2468">
                  <c:v>93.815924294838823</c:v>
                </c:pt>
                <c:pt idx="2469">
                  <c:v>93.859183562671419</c:v>
                </c:pt>
                <c:pt idx="2470">
                  <c:v>93.911102959962747</c:v>
                </c:pt>
                <c:pt idx="2471">
                  <c:v>93.928405484825092</c:v>
                </c:pt>
                <c:pt idx="2472">
                  <c:v>93.90245169753085</c:v>
                </c:pt>
                <c:pt idx="2473">
                  <c:v>93.90245169753085</c:v>
                </c:pt>
                <c:pt idx="2474">
                  <c:v>93.928405484825092</c:v>
                </c:pt>
                <c:pt idx="2475">
                  <c:v>93.937059702932515</c:v>
                </c:pt>
                <c:pt idx="2476">
                  <c:v>93.919754222393692</c:v>
                </c:pt>
                <c:pt idx="2477">
                  <c:v>93.9457168767143</c:v>
                </c:pt>
                <c:pt idx="2478">
                  <c:v>93.980324882115923</c:v>
                </c:pt>
                <c:pt idx="2479">
                  <c:v>93.971673619684481</c:v>
                </c:pt>
                <c:pt idx="2480">
                  <c:v>94.014941754543884</c:v>
                </c:pt>
                <c:pt idx="2481">
                  <c:v>94.040895541838196</c:v>
                </c:pt>
                <c:pt idx="2482">
                  <c:v>94.006287536436275</c:v>
                </c:pt>
                <c:pt idx="2483">
                  <c:v>94.04954975994562</c:v>
                </c:pt>
                <c:pt idx="2484">
                  <c:v>94.084163676697727</c:v>
                </c:pt>
                <c:pt idx="2485">
                  <c:v>94.066852284807965</c:v>
                </c:pt>
                <c:pt idx="2486">
                  <c:v>94.10146915723594</c:v>
                </c:pt>
                <c:pt idx="2487">
                  <c:v>94.10146915723594</c:v>
                </c:pt>
                <c:pt idx="2488">
                  <c:v>94.092814939128928</c:v>
                </c:pt>
                <c:pt idx="2489">
                  <c:v>94.118771682098284</c:v>
                </c:pt>
                <c:pt idx="2490">
                  <c:v>94.144734336419148</c:v>
                </c:pt>
                <c:pt idx="2491">
                  <c:v>94.118771682098284</c:v>
                </c:pt>
                <c:pt idx="2492">
                  <c:v>94.127431811555979</c:v>
                </c:pt>
                <c:pt idx="2493">
                  <c:v>94.10146915723594</c:v>
                </c:pt>
                <c:pt idx="2494">
                  <c:v>94.144734336419148</c:v>
                </c:pt>
                <c:pt idx="2495">
                  <c:v>94.162039816957488</c:v>
                </c:pt>
                <c:pt idx="2496">
                  <c:v>94.170691079389258</c:v>
                </c:pt>
                <c:pt idx="2497">
                  <c:v>94.213959214249357</c:v>
                </c:pt>
                <c:pt idx="2498">
                  <c:v>94.222610476680359</c:v>
                </c:pt>
                <c:pt idx="2499">
                  <c:v>94.213959214249357</c:v>
                </c:pt>
                <c:pt idx="2500">
                  <c:v>94.222610476680359</c:v>
                </c:pt>
                <c:pt idx="2501">
                  <c:v>94.222610476680359</c:v>
                </c:pt>
                <c:pt idx="2502">
                  <c:v>94.222610476680359</c:v>
                </c:pt>
                <c:pt idx="2503">
                  <c:v>94.205304996141948</c:v>
                </c:pt>
                <c:pt idx="2504">
                  <c:v>94.231261739112298</c:v>
                </c:pt>
                <c:pt idx="2505">
                  <c:v>94.248567219650198</c:v>
                </c:pt>
                <c:pt idx="2506">
                  <c:v>94.23991300154357</c:v>
                </c:pt>
                <c:pt idx="2507">
                  <c:v>94.213959214249357</c:v>
                </c:pt>
                <c:pt idx="2508">
                  <c:v>94.23991300154357</c:v>
                </c:pt>
                <c:pt idx="2509">
                  <c:v>94.257224393432793</c:v>
                </c:pt>
                <c:pt idx="2510">
                  <c:v>94.231261739112298</c:v>
                </c:pt>
                <c:pt idx="2511">
                  <c:v>94.257224393432793</c:v>
                </c:pt>
                <c:pt idx="2512">
                  <c:v>94.23991300154357</c:v>
                </c:pt>
                <c:pt idx="2513">
                  <c:v>94.265878611539165</c:v>
                </c:pt>
                <c:pt idx="2514">
                  <c:v>94.248567219650198</c:v>
                </c:pt>
                <c:pt idx="2515">
                  <c:v>94.231261739112298</c:v>
                </c:pt>
                <c:pt idx="2516">
                  <c:v>94.222610476680359</c:v>
                </c:pt>
                <c:pt idx="2517">
                  <c:v>94.213959214249357</c:v>
                </c:pt>
                <c:pt idx="2518">
                  <c:v>94.188002471279148</c:v>
                </c:pt>
                <c:pt idx="2519">
                  <c:v>94.222610476680359</c:v>
                </c:pt>
                <c:pt idx="2520">
                  <c:v>94.257224393432793</c:v>
                </c:pt>
                <c:pt idx="2521">
                  <c:v>94.248567219650198</c:v>
                </c:pt>
                <c:pt idx="2522">
                  <c:v>94.23991300154357</c:v>
                </c:pt>
                <c:pt idx="2523">
                  <c:v>94.162039816957488</c:v>
                </c:pt>
                <c:pt idx="2524">
                  <c:v>94.144734336419148</c:v>
                </c:pt>
                <c:pt idx="2525">
                  <c:v>94.118771682098284</c:v>
                </c:pt>
                <c:pt idx="2526">
                  <c:v>94.092814939128928</c:v>
                </c:pt>
                <c:pt idx="2527">
                  <c:v>94.10146915723594</c:v>
                </c:pt>
                <c:pt idx="2528">
                  <c:v>94.084163676697727</c:v>
                </c:pt>
                <c:pt idx="2529">
                  <c:v>94.084163676697727</c:v>
                </c:pt>
                <c:pt idx="2530">
                  <c:v>94.092814939128928</c:v>
                </c:pt>
                <c:pt idx="2531">
                  <c:v>94.136083073988289</c:v>
                </c:pt>
                <c:pt idx="2532">
                  <c:v>94.144734336419148</c:v>
                </c:pt>
                <c:pt idx="2533">
                  <c:v>94.144734336419148</c:v>
                </c:pt>
                <c:pt idx="2534">
                  <c:v>94.205304996141948</c:v>
                </c:pt>
                <c:pt idx="2535">
                  <c:v>94.257224393432793</c:v>
                </c:pt>
                <c:pt idx="2536">
                  <c:v>94.231261739112298</c:v>
                </c:pt>
              </c:numCache>
            </c:numRef>
          </c:yVal>
          <c:smooth val="1"/>
        </c:ser>
        <c:axId val="41046016"/>
        <c:axId val="41047936"/>
      </c:scatterChart>
      <c:valAx>
        <c:axId val="41046016"/>
        <c:scaling>
          <c:orientation val="minMax"/>
          <c:max val="20"/>
          <c:min val="0"/>
        </c:scaling>
        <c:axPos val="b"/>
        <c:title>
          <c:tx>
            <c:rich>
              <a:bodyPr/>
              <a:lstStyle/>
              <a:p>
                <a:pPr>
                  <a:defRPr sz="2000" b="1" i="0" u="none" strike="noStrike" baseline="0">
                    <a:solidFill>
                      <a:srgbClr val="000000"/>
                    </a:solidFill>
                    <a:latin typeface="Arial"/>
                    <a:ea typeface="Arial"/>
                    <a:cs typeface="Arial"/>
                  </a:defRPr>
                </a:pPr>
                <a:r>
                  <a:rPr lang="en-US" sz="2000" b="1" i="0" strike="noStrike">
                    <a:solidFill>
                      <a:srgbClr val="000000"/>
                    </a:solidFill>
                    <a:latin typeface="Arial"/>
                    <a:cs typeface="Arial"/>
                  </a:rPr>
                  <a:t>Strain, </a:t>
                </a:r>
                <a:r>
                  <a:rPr lang="en-US" sz="2000" b="1" i="0" strike="noStrike">
                    <a:solidFill>
                      <a:srgbClr val="000000"/>
                    </a:solidFill>
                    <a:latin typeface="Symbol"/>
                  </a:rPr>
                  <a:t>e</a:t>
                </a:r>
                <a:r>
                  <a:rPr lang="en-US" sz="2000" b="1" i="0" strike="noStrike">
                    <a:solidFill>
                      <a:srgbClr val="000000"/>
                    </a:solidFill>
                    <a:latin typeface="Arial"/>
                    <a:cs typeface="Arial"/>
                  </a:rPr>
                  <a:t>, (%)</a:t>
                </a:r>
              </a:p>
            </c:rich>
          </c:tx>
          <c:layout>
            <c:manualLayout>
              <c:xMode val="edge"/>
              <c:yMode val="edge"/>
              <c:x val="0.45610278372591173"/>
              <c:y val="0.91384615384615386"/>
            </c:manualLayout>
          </c:layout>
          <c:spPr>
            <a:noFill/>
            <a:ln w="25400">
              <a:noFill/>
            </a:ln>
          </c:spPr>
        </c:title>
        <c:numFmt formatCode="General" sourceLinked="1"/>
        <c:majorTickMark val="in"/>
        <c:minorTickMark val="in"/>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47936"/>
        <c:crosses val="autoZero"/>
        <c:crossBetween val="midCat"/>
        <c:majorUnit val="5"/>
        <c:minorUnit val="1"/>
      </c:valAx>
      <c:valAx>
        <c:axId val="41047936"/>
        <c:scaling>
          <c:orientation val="minMax"/>
          <c:max val="120"/>
          <c:min val="0"/>
        </c:scaling>
        <c:axPos val="l"/>
        <c:title>
          <c:tx>
            <c:rich>
              <a:bodyPr/>
              <a:lstStyle/>
              <a:p>
                <a:pPr>
                  <a:defRPr sz="2000" b="1" i="0" u="none" strike="noStrike" baseline="0">
                    <a:solidFill>
                      <a:srgbClr val="000000"/>
                    </a:solidFill>
                    <a:latin typeface="Arial"/>
                    <a:ea typeface="Arial"/>
                    <a:cs typeface="Arial"/>
                  </a:defRPr>
                </a:pPr>
                <a:r>
                  <a:rPr lang="en-US" sz="2000" b="1" i="0" strike="noStrike">
                    <a:solidFill>
                      <a:srgbClr val="000000"/>
                    </a:solidFill>
                    <a:latin typeface="Arial"/>
                    <a:cs typeface="Arial"/>
                  </a:rPr>
                  <a:t>Stress, </a:t>
                </a:r>
                <a:r>
                  <a:rPr lang="en-US" sz="2000" b="1" i="0" strike="noStrike">
                    <a:solidFill>
                      <a:srgbClr val="000000"/>
                    </a:solidFill>
                    <a:latin typeface="Symbol"/>
                  </a:rPr>
                  <a:t>s, </a:t>
                </a:r>
                <a:r>
                  <a:rPr lang="en-US" sz="2000" b="1" i="0" strike="noStrike">
                    <a:solidFill>
                      <a:srgbClr val="000000"/>
                    </a:solidFill>
                    <a:latin typeface="Arial"/>
                    <a:cs typeface="Arial"/>
                  </a:rPr>
                  <a:t>(MPa)</a:t>
                </a:r>
              </a:p>
            </c:rich>
          </c:tx>
          <c:layout>
            <c:manualLayout>
              <c:xMode val="edge"/>
              <c:yMode val="edge"/>
              <c:x val="0"/>
              <c:y val="0.23076923076923231"/>
            </c:manualLayout>
          </c:layout>
          <c:spPr>
            <a:noFill/>
            <a:ln w="25400">
              <a:noFill/>
            </a:ln>
          </c:spPr>
        </c:title>
        <c:numFmt formatCode="General" sourceLinked="1"/>
        <c:majorTickMark val="in"/>
        <c:minorTickMark val="in"/>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46016"/>
        <c:crosses val="autoZero"/>
        <c:crossBetween val="midCat"/>
        <c:majorUnit val="40"/>
        <c:minorUnit val="10"/>
      </c:valAx>
      <c:spPr>
        <a:noFill/>
        <a:ln w="12700">
          <a:solidFill>
            <a:srgbClr val="808080"/>
          </a:solidFill>
          <a:prstDash val="solid"/>
        </a:ln>
      </c:spPr>
    </c:plotArea>
    <c:plotVisOnly val="1"/>
    <c:dispBlanksAs val="gap"/>
  </c:chart>
  <c:spPr>
    <a:noFill/>
    <a:ln w="9525">
      <a:noFill/>
    </a:ln>
  </c:spPr>
  <c:txPr>
    <a:bodyPr/>
    <a:lstStyle/>
    <a:p>
      <a:pPr>
        <a:defRPr sz="525" b="0" i="0" u="none" strike="noStrike" baseline="0">
          <a:solidFill>
            <a:srgbClr val="000000"/>
          </a:solidFill>
          <a:latin typeface="Arial"/>
          <a:ea typeface="Arial"/>
          <a:cs typeface="Arial"/>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Times New Roman"/>
                <a:cs typeface="Times New Roman"/>
              </a:defRPr>
            </a:pPr>
            <a:r>
              <a:rPr lang="el-GR" sz="3200" dirty="0">
                <a:latin typeface="Times New Roman"/>
                <a:cs typeface="Times New Roman"/>
              </a:rPr>
              <a:t>Δ</a:t>
            </a:r>
            <a:r>
              <a:rPr lang="en-US" sz="3200" dirty="0">
                <a:latin typeface="Times New Roman"/>
                <a:cs typeface="Times New Roman"/>
              </a:rPr>
              <a:t> Resistance </a:t>
            </a:r>
            <a:r>
              <a:rPr lang="en-US" sz="3200" dirty="0" smtClean="0">
                <a:latin typeface="Times New Roman"/>
                <a:cs typeface="Times New Roman"/>
              </a:rPr>
              <a:t>vs. </a:t>
            </a:r>
            <a:r>
              <a:rPr lang="en-US" sz="3200" dirty="0">
                <a:latin typeface="Times New Roman"/>
                <a:cs typeface="Times New Roman"/>
              </a:rPr>
              <a:t>Time</a:t>
            </a:r>
          </a:p>
          <a:p>
            <a:pPr>
              <a:defRPr>
                <a:latin typeface="Times New Roman"/>
                <a:cs typeface="Times New Roman"/>
              </a:defRPr>
            </a:pPr>
            <a:r>
              <a:rPr lang="en-US" sz="2000" dirty="0">
                <a:latin typeface="Times New Roman"/>
                <a:cs typeface="Times New Roman"/>
              </a:rPr>
              <a:t>(Sample XI)</a:t>
            </a:r>
          </a:p>
        </c:rich>
      </c:tx>
    </c:title>
    <c:plotArea>
      <c:layout>
        <c:manualLayout>
          <c:layoutTarget val="inner"/>
          <c:xMode val="edge"/>
          <c:yMode val="edge"/>
          <c:x val="0.15189129483814623"/>
          <c:y val="0.27191064185158681"/>
          <c:w val="0.7513379265091914"/>
          <c:h val="0.54639346218086371"/>
        </c:manualLayout>
      </c:layout>
      <c:scatterChart>
        <c:scatterStyle val="smoothMarker"/>
        <c:ser>
          <c:idx val="0"/>
          <c:order val="0"/>
          <c:tx>
            <c:strRef>
              <c:f>'All Res 1-6'!$F$2</c:f>
              <c:strCache>
                <c:ptCount val="1"/>
                <c:pt idx="0">
                  <c:v>Δ Res B From Start</c:v>
                </c:pt>
              </c:strCache>
            </c:strRef>
          </c:tx>
          <c:spPr>
            <a:ln w="57150"/>
          </c:spPr>
          <c:marker>
            <c:symbol val="none"/>
          </c:marker>
          <c:xVal>
            <c:numRef>
              <c:f>'All Res 1-6'!$C$3:$C$1342</c:f>
              <c:numCache>
                <c:formatCode>General</c:formatCode>
                <c:ptCount val="13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numCache>
            </c:numRef>
          </c:xVal>
          <c:yVal>
            <c:numRef>
              <c:f>'All Res 1-6'!$F$3:$F$1342</c:f>
              <c:numCache>
                <c:formatCode>General</c:formatCode>
                <c:ptCount val="1340"/>
                <c:pt idx="0">
                  <c:v>0</c:v>
                </c:pt>
                <c:pt idx="1">
                  <c:v>9.3879999999445032E-3</c:v>
                </c:pt>
                <c:pt idx="2">
                  <c:v>1.8775000000005107E-2</c:v>
                </c:pt>
                <c:pt idx="3">
                  <c:v>1.3768999999911121E-2</c:v>
                </c:pt>
                <c:pt idx="4">
                  <c:v>2.3781999999982827E-2</c:v>
                </c:pt>
                <c:pt idx="5">
                  <c:v>1.8775000000005107E-2</c:v>
                </c:pt>
                <c:pt idx="6">
                  <c:v>1.8775000000005107E-2</c:v>
                </c:pt>
                <c:pt idx="7">
                  <c:v>0</c:v>
                </c:pt>
                <c:pt idx="8">
                  <c:v>-2.3781999999982827E-2</c:v>
                </c:pt>
                <c:pt idx="9">
                  <c:v>5.5700999999999133E-2</c:v>
                </c:pt>
                <c:pt idx="10">
                  <c:v>-5.0069999999777914E-3</c:v>
                </c:pt>
                <c:pt idx="11">
                  <c:v>0</c:v>
                </c:pt>
                <c:pt idx="12">
                  <c:v>0</c:v>
                </c:pt>
                <c:pt idx="13">
                  <c:v>0</c:v>
                </c:pt>
                <c:pt idx="14">
                  <c:v>-1.0014000000182937E-2</c:v>
                </c:pt>
                <c:pt idx="15">
                  <c:v>9.3879999999445032E-3</c:v>
                </c:pt>
                <c:pt idx="16">
                  <c:v>2.8162999999949534E-2</c:v>
                </c:pt>
                <c:pt idx="17">
                  <c:v>7.9482999999982484E-2</c:v>
                </c:pt>
                <c:pt idx="18">
                  <c:v>2.3781999999982827E-2</c:v>
                </c:pt>
                <c:pt idx="19">
                  <c:v>0.1733600000000024</c:v>
                </c:pt>
                <c:pt idx="20">
                  <c:v>2.3781999999982827E-2</c:v>
                </c:pt>
                <c:pt idx="21">
                  <c:v>0.18775499999992545</c:v>
                </c:pt>
                <c:pt idx="22">
                  <c:v>2.8162999999949534E-2</c:v>
                </c:pt>
                <c:pt idx="23">
                  <c:v>0.14018999999984769</c:v>
                </c:pt>
                <c:pt idx="24">
                  <c:v>0.10764599999993152</c:v>
                </c:pt>
                <c:pt idx="25">
                  <c:v>0.12579600000003671</c:v>
                </c:pt>
                <c:pt idx="26">
                  <c:v>7.4476000000004414E-2</c:v>
                </c:pt>
                <c:pt idx="27">
                  <c:v>3.7550999999893982E-2</c:v>
                </c:pt>
                <c:pt idx="28">
                  <c:v>0.12078899999983148</c:v>
                </c:pt>
                <c:pt idx="29">
                  <c:v>0.14018999999984769</c:v>
                </c:pt>
                <c:pt idx="30">
                  <c:v>5.5700999999999133E-2</c:v>
                </c:pt>
                <c:pt idx="31">
                  <c:v>0.11640799999986412</c:v>
                </c:pt>
                <c:pt idx="32">
                  <c:v>0.13518299999986988</c:v>
                </c:pt>
                <c:pt idx="33">
                  <c:v>0.11640799999986412</c:v>
                </c:pt>
                <c:pt idx="34">
                  <c:v>0.13518299999986988</c:v>
                </c:pt>
                <c:pt idx="35">
                  <c:v>0.17774099999996981</c:v>
                </c:pt>
                <c:pt idx="36">
                  <c:v>0.12078899999983148</c:v>
                </c:pt>
                <c:pt idx="37">
                  <c:v>0.21153699999990749</c:v>
                </c:pt>
                <c:pt idx="38">
                  <c:v>0.1733600000000024</c:v>
                </c:pt>
                <c:pt idx="39">
                  <c:v>0.14018999999984769</c:v>
                </c:pt>
                <c:pt idx="40">
                  <c:v>0.25910099999987607</c:v>
                </c:pt>
                <c:pt idx="41">
                  <c:v>0.2253059999998186</c:v>
                </c:pt>
                <c:pt idx="42">
                  <c:v>0.21153699999990749</c:v>
                </c:pt>
                <c:pt idx="43">
                  <c:v>0.2253059999998186</c:v>
                </c:pt>
                <c:pt idx="44">
                  <c:v>0.18274799999994756</c:v>
                </c:pt>
                <c:pt idx="45">
                  <c:v>0.23531899999989109</c:v>
                </c:pt>
                <c:pt idx="46">
                  <c:v>0.18775499999992545</c:v>
                </c:pt>
                <c:pt idx="47">
                  <c:v>0.18274799999994756</c:v>
                </c:pt>
                <c:pt idx="48">
                  <c:v>0.31104699999991958</c:v>
                </c:pt>
                <c:pt idx="49">
                  <c:v>0.26848899999982134</c:v>
                </c:pt>
                <c:pt idx="50">
                  <c:v>0.35861099999988616</c:v>
                </c:pt>
                <c:pt idx="51">
                  <c:v>0.29227100000002793</c:v>
                </c:pt>
                <c:pt idx="52">
                  <c:v>0.35360500000001593</c:v>
                </c:pt>
                <c:pt idx="53">
                  <c:v>0.35360500000001593</c:v>
                </c:pt>
                <c:pt idx="54">
                  <c:v>0.40116899999998445</c:v>
                </c:pt>
                <c:pt idx="55">
                  <c:v>0.39178100000003735</c:v>
                </c:pt>
                <c:pt idx="56">
                  <c:v>0.48690999999985618</c:v>
                </c:pt>
                <c:pt idx="57">
                  <c:v>0.47752300000001935</c:v>
                </c:pt>
                <c:pt idx="58">
                  <c:v>0.58203899999989517</c:v>
                </c:pt>
                <c:pt idx="59">
                  <c:v>0.63899199999991663</c:v>
                </c:pt>
                <c:pt idx="60">
                  <c:v>0.66778099999988061</c:v>
                </c:pt>
                <c:pt idx="61">
                  <c:v>0.6152089999998227</c:v>
                </c:pt>
                <c:pt idx="62">
                  <c:v>0.62021600000002752</c:v>
                </c:pt>
                <c:pt idx="63">
                  <c:v>0.69156299999985626</c:v>
                </c:pt>
                <c:pt idx="64">
                  <c:v>0.70533199999999852</c:v>
                </c:pt>
                <c:pt idx="65">
                  <c:v>0.68154899999990448</c:v>
                </c:pt>
                <c:pt idx="66">
                  <c:v>0.73912699999982578</c:v>
                </c:pt>
                <c:pt idx="67">
                  <c:v>0.78731799999991026</c:v>
                </c:pt>
                <c:pt idx="68">
                  <c:v>0.84426999999982399</c:v>
                </c:pt>
                <c:pt idx="69">
                  <c:v>0.86805200000003424</c:v>
                </c:pt>
                <c:pt idx="70">
                  <c:v>0.91123599999991656</c:v>
                </c:pt>
                <c:pt idx="71">
                  <c:v>0.93939899999986654</c:v>
                </c:pt>
                <c:pt idx="72">
                  <c:v>0.94315399999982219</c:v>
                </c:pt>
                <c:pt idx="73">
                  <c:v>0.97507199999995453</c:v>
                </c:pt>
                <c:pt idx="74">
                  <c:v>0.97194300000001266</c:v>
                </c:pt>
                <c:pt idx="75">
                  <c:v>1.0226370000000315</c:v>
                </c:pt>
                <c:pt idx="76">
                  <c:v>1.0288949999999155</c:v>
                </c:pt>
                <c:pt idx="77">
                  <c:v>1.0226370000000315</c:v>
                </c:pt>
                <c:pt idx="78">
                  <c:v>1.0845959999999195</c:v>
                </c:pt>
                <c:pt idx="79">
                  <c:v>1.1083779999999073</c:v>
                </c:pt>
                <c:pt idx="80">
                  <c:v>1.1321599999998861</c:v>
                </c:pt>
                <c:pt idx="81">
                  <c:v>1.1033709999999246</c:v>
                </c:pt>
                <c:pt idx="82">
                  <c:v>1.1841059999999337</c:v>
                </c:pt>
                <c:pt idx="83">
                  <c:v>1.1797249999999573</c:v>
                </c:pt>
                <c:pt idx="84">
                  <c:v>1.2642149999999219</c:v>
                </c:pt>
                <c:pt idx="85">
                  <c:v>1.282989999999927</c:v>
                </c:pt>
                <c:pt idx="86">
                  <c:v>1.2592079999999439</c:v>
                </c:pt>
                <c:pt idx="87">
                  <c:v>1.3117789999998877</c:v>
                </c:pt>
                <c:pt idx="88">
                  <c:v>1.4826359999999568</c:v>
                </c:pt>
                <c:pt idx="89">
                  <c:v>1.5301999999999218</c:v>
                </c:pt>
                <c:pt idx="90">
                  <c:v>1.5064179999999401</c:v>
                </c:pt>
                <c:pt idx="91">
                  <c:v>1.6760229999999865</c:v>
                </c:pt>
                <c:pt idx="92">
                  <c:v>1.7367299999998518</c:v>
                </c:pt>
                <c:pt idx="93">
                  <c:v>1.8368659999998727</c:v>
                </c:pt>
                <c:pt idx="94">
                  <c:v>1.8700360000000273</c:v>
                </c:pt>
                <c:pt idx="95">
                  <c:v>1.8888119999999162</c:v>
                </c:pt>
                <c:pt idx="96">
                  <c:v>1.9995870000000251</c:v>
                </c:pt>
                <c:pt idx="97">
                  <c:v>2.0609199999998964</c:v>
                </c:pt>
                <c:pt idx="98">
                  <c:v>2.1466609999999937</c:v>
                </c:pt>
                <c:pt idx="99">
                  <c:v>2.2273960000000104</c:v>
                </c:pt>
                <c:pt idx="100">
                  <c:v>2.2367839999999433</c:v>
                </c:pt>
                <c:pt idx="101">
                  <c:v>2.461462999999847</c:v>
                </c:pt>
                <c:pt idx="102">
                  <c:v>2.6029049999999643</c:v>
                </c:pt>
                <c:pt idx="103">
                  <c:v>2.8501149999999598</c:v>
                </c:pt>
                <c:pt idx="104">
                  <c:v>2.9852989999999378</c:v>
                </c:pt>
                <c:pt idx="105">
                  <c:v>3.1436389999998937</c:v>
                </c:pt>
                <c:pt idx="106">
                  <c:v>3.7319359999999047</c:v>
                </c:pt>
                <c:pt idx="107">
                  <c:v>3.7888889999999265</c:v>
                </c:pt>
                <c:pt idx="108">
                  <c:v>3.8646159999998262</c:v>
                </c:pt>
                <c:pt idx="109">
                  <c:v>4.0248339999998279</c:v>
                </c:pt>
                <c:pt idx="110">
                  <c:v>4.1631459999998697</c:v>
                </c:pt>
                <c:pt idx="111">
                  <c:v>3.889649999999826</c:v>
                </c:pt>
                <c:pt idx="112">
                  <c:v>3.7888889999999265</c:v>
                </c:pt>
                <c:pt idx="113">
                  <c:v>3.8564799999999044</c:v>
                </c:pt>
                <c:pt idx="114">
                  <c:v>3.9847789999998762</c:v>
                </c:pt>
                <c:pt idx="115">
                  <c:v>4.1105749999998977</c:v>
                </c:pt>
                <c:pt idx="116">
                  <c:v>4.1675269999998346</c:v>
                </c:pt>
                <c:pt idx="117">
                  <c:v>4.3527779999999385</c:v>
                </c:pt>
                <c:pt idx="118">
                  <c:v>4.4197440000000414</c:v>
                </c:pt>
                <c:pt idx="119">
                  <c:v>5.0324499999999324</c:v>
                </c:pt>
                <c:pt idx="120">
                  <c:v>5.1369669999999115</c:v>
                </c:pt>
                <c:pt idx="121">
                  <c:v>5.3560139999999565</c:v>
                </c:pt>
                <c:pt idx="122">
                  <c:v>5.5350069999999505</c:v>
                </c:pt>
                <c:pt idx="123">
                  <c:v>5.6388979999999274</c:v>
                </c:pt>
                <c:pt idx="124">
                  <c:v>5.7609379999998955</c:v>
                </c:pt>
                <c:pt idx="125">
                  <c:v>5.7659449999998742</c:v>
                </c:pt>
                <c:pt idx="126">
                  <c:v>5.8842299999998904</c:v>
                </c:pt>
                <c:pt idx="127">
                  <c:v>6.0475769999998175</c:v>
                </c:pt>
                <c:pt idx="128">
                  <c:v>6.2234409999998714</c:v>
                </c:pt>
                <c:pt idx="129">
                  <c:v>6.443112999999812</c:v>
                </c:pt>
                <c:pt idx="130">
                  <c:v>6.7078480000000127</c:v>
                </c:pt>
                <c:pt idx="131">
                  <c:v>7.0251529999998175</c:v>
                </c:pt>
                <c:pt idx="132">
                  <c:v>7.4632469999999103</c:v>
                </c:pt>
                <c:pt idx="133">
                  <c:v>7.7060759999999391</c:v>
                </c:pt>
                <c:pt idx="134">
                  <c:v>7.7167159999999058</c:v>
                </c:pt>
                <c:pt idx="135">
                  <c:v>7.7311099999999504</c:v>
                </c:pt>
                <c:pt idx="136">
                  <c:v>7.7630289999999604</c:v>
                </c:pt>
                <c:pt idx="137">
                  <c:v>7.8343749999999055</c:v>
                </c:pt>
                <c:pt idx="138">
                  <c:v>7.8487699999998535</c:v>
                </c:pt>
                <c:pt idx="139">
                  <c:v>7.8957089999998971</c:v>
                </c:pt>
                <c:pt idx="140">
                  <c:v>7.9069739999999911</c:v>
                </c:pt>
                <c:pt idx="141">
                  <c:v>7.9307559999999739</c:v>
                </c:pt>
                <c:pt idx="142">
                  <c:v>7.9877079999998903</c:v>
                </c:pt>
                <c:pt idx="143">
                  <c:v>8.0646879999999861</c:v>
                </c:pt>
                <c:pt idx="144">
                  <c:v>8.0302659999999833</c:v>
                </c:pt>
                <c:pt idx="145">
                  <c:v>7.9207420000000184</c:v>
                </c:pt>
                <c:pt idx="146">
                  <c:v>7.9745649999999841</c:v>
                </c:pt>
                <c:pt idx="147">
                  <c:v>8.0934769999999414</c:v>
                </c:pt>
                <c:pt idx="148">
                  <c:v>7.9351369999999406</c:v>
                </c:pt>
                <c:pt idx="149">
                  <c:v>8.1084969999999768</c:v>
                </c:pt>
                <c:pt idx="150">
                  <c:v>8.0847149999999708</c:v>
                </c:pt>
                <c:pt idx="151">
                  <c:v>8.1466739999998481</c:v>
                </c:pt>
                <c:pt idx="152">
                  <c:v>7.8531510000000253</c:v>
                </c:pt>
                <c:pt idx="153">
                  <c:v>7.7724160000000211</c:v>
                </c:pt>
                <c:pt idx="154">
                  <c:v>7.5915459999998802</c:v>
                </c:pt>
                <c:pt idx="155">
                  <c:v>7.4269479999998111</c:v>
                </c:pt>
                <c:pt idx="156">
                  <c:v>7.3186759999998694</c:v>
                </c:pt>
                <c:pt idx="157">
                  <c:v>7.2379409999998714</c:v>
                </c:pt>
                <c:pt idx="158">
                  <c:v>7.1378059999999355</c:v>
                </c:pt>
                <c:pt idx="159">
                  <c:v>7.0902409999998834</c:v>
                </c:pt>
                <c:pt idx="160">
                  <c:v>7.0063769999999304</c:v>
                </c:pt>
                <c:pt idx="161">
                  <c:v>6.8874659999998995</c:v>
                </c:pt>
                <c:pt idx="162">
                  <c:v>6.8780779999999595</c:v>
                </c:pt>
                <c:pt idx="163">
                  <c:v>6.8267590000000382</c:v>
                </c:pt>
                <c:pt idx="164">
                  <c:v>6.7341329999999289</c:v>
                </c:pt>
                <c:pt idx="165">
                  <c:v>6.6339969999999076</c:v>
                </c:pt>
                <c:pt idx="166">
                  <c:v>6.5382419999998858</c:v>
                </c:pt>
                <c:pt idx="167">
                  <c:v>6.428719000000001</c:v>
                </c:pt>
                <c:pt idx="168">
                  <c:v>6.4143239999998514</c:v>
                </c:pt>
                <c:pt idx="169">
                  <c:v>6.2672499999998834</c:v>
                </c:pt>
                <c:pt idx="170">
                  <c:v>6.2566110000000323</c:v>
                </c:pt>
                <c:pt idx="171">
                  <c:v>6.2134269999999105</c:v>
                </c:pt>
                <c:pt idx="172">
                  <c:v>6.0713590000000526</c:v>
                </c:pt>
                <c:pt idx="173">
                  <c:v>6.0281760000000295</c:v>
                </c:pt>
                <c:pt idx="174">
                  <c:v>6.0375629999998734</c:v>
                </c:pt>
                <c:pt idx="175">
                  <c:v>5.8942439999998504</c:v>
                </c:pt>
                <c:pt idx="176">
                  <c:v>5.8510599999999613</c:v>
                </c:pt>
                <c:pt idx="177">
                  <c:v>5.6802040000000025</c:v>
                </c:pt>
                <c:pt idx="178">
                  <c:v>5.6063540000000085</c:v>
                </c:pt>
                <c:pt idx="179">
                  <c:v>5.5731839999998574</c:v>
                </c:pt>
                <c:pt idx="180">
                  <c:v>5.4542719999999463</c:v>
                </c:pt>
                <c:pt idx="181">
                  <c:v>5.3929389999998385</c:v>
                </c:pt>
                <c:pt idx="182">
                  <c:v>5.2846669999998994</c:v>
                </c:pt>
                <c:pt idx="183">
                  <c:v>5.2277149999999653</c:v>
                </c:pt>
                <c:pt idx="184">
                  <c:v>5.1707629999998534</c:v>
                </c:pt>
                <c:pt idx="185">
                  <c:v>5.0656199999998535</c:v>
                </c:pt>
                <c:pt idx="186">
                  <c:v>5.0042869999999766</c:v>
                </c:pt>
                <c:pt idx="187">
                  <c:v>4.9279329999999355</c:v>
                </c:pt>
                <c:pt idx="188">
                  <c:v>4.8947639999998964</c:v>
                </c:pt>
                <c:pt idx="189">
                  <c:v>4.7664649999999273</c:v>
                </c:pt>
                <c:pt idx="190">
                  <c:v>4.6763419999999813</c:v>
                </c:pt>
                <c:pt idx="191">
                  <c:v>4.6181379999998065</c:v>
                </c:pt>
                <c:pt idx="192">
                  <c:v>4.5749549999998145</c:v>
                </c:pt>
                <c:pt idx="193">
                  <c:v>4.5624379999999265</c:v>
                </c:pt>
                <c:pt idx="194">
                  <c:v>4.4942199999998138</c:v>
                </c:pt>
                <c:pt idx="195">
                  <c:v>4.3627919999998985</c:v>
                </c:pt>
                <c:pt idx="196">
                  <c:v>4.2582749999999105</c:v>
                </c:pt>
                <c:pt idx="197">
                  <c:v>4.2482619999998708</c:v>
                </c:pt>
                <c:pt idx="198">
                  <c:v>4.2244789999999695</c:v>
                </c:pt>
                <c:pt idx="199">
                  <c:v>4.1299759999999255</c:v>
                </c:pt>
                <c:pt idx="200">
                  <c:v>4.0467380000000084</c:v>
                </c:pt>
                <c:pt idx="201">
                  <c:v>4.0273369999999682</c:v>
                </c:pt>
                <c:pt idx="202">
                  <c:v>3.9322079999999344</c:v>
                </c:pt>
                <c:pt idx="203">
                  <c:v>3.8602349999998737</c:v>
                </c:pt>
                <c:pt idx="204">
                  <c:v>3.7507120000000214</c:v>
                </c:pt>
                <c:pt idx="205">
                  <c:v>3.779500999999982</c:v>
                </c:pt>
                <c:pt idx="206">
                  <c:v>3.6555829999999787</c:v>
                </c:pt>
                <c:pt idx="207">
                  <c:v>3.6981409999998385</c:v>
                </c:pt>
                <c:pt idx="208">
                  <c:v>3.6743579999999838</c:v>
                </c:pt>
                <c:pt idx="209">
                  <c:v>3.5786029999999189</c:v>
                </c:pt>
                <c:pt idx="210">
                  <c:v>3.407120999999961</c:v>
                </c:pt>
                <c:pt idx="211">
                  <c:v>3.4834739999998767</c:v>
                </c:pt>
                <c:pt idx="212">
                  <c:v>3.4027399999999943</c:v>
                </c:pt>
                <c:pt idx="213">
                  <c:v>3.3288900000000008</c:v>
                </c:pt>
                <c:pt idx="214">
                  <c:v>3.2625499999999188</c:v>
                </c:pt>
                <c:pt idx="215">
                  <c:v>3.243148999999903</c:v>
                </c:pt>
                <c:pt idx="216">
                  <c:v>3.2055980000000091</c:v>
                </c:pt>
                <c:pt idx="217">
                  <c:v>3.1342509999999395</c:v>
                </c:pt>
                <c:pt idx="218">
                  <c:v>3.0960739999997995</c:v>
                </c:pt>
                <c:pt idx="219">
                  <c:v>2.9734079999998246</c:v>
                </c:pt>
                <c:pt idx="220">
                  <c:v>2.9996929999999695</c:v>
                </c:pt>
                <c:pt idx="221">
                  <c:v>2.9308499999999493</c:v>
                </c:pt>
                <c:pt idx="222">
                  <c:v>2.8976800000000371</c:v>
                </c:pt>
                <c:pt idx="223">
                  <c:v>2.9020610000000033</c:v>
                </c:pt>
                <c:pt idx="224">
                  <c:v>2.8313399999999547</c:v>
                </c:pt>
                <c:pt idx="225">
                  <c:v>2.8313399999999547</c:v>
                </c:pt>
                <c:pt idx="226">
                  <c:v>2.7869049999999342</c:v>
                </c:pt>
                <c:pt idx="227">
                  <c:v>2.7549859999999171</c:v>
                </c:pt>
                <c:pt idx="228">
                  <c:v>2.8645099999998767</c:v>
                </c:pt>
                <c:pt idx="229">
                  <c:v>2.7537350000000091</c:v>
                </c:pt>
                <c:pt idx="230">
                  <c:v>2.8119389999999367</c:v>
                </c:pt>
                <c:pt idx="231">
                  <c:v>2.749353999999812</c:v>
                </c:pt>
                <c:pt idx="232">
                  <c:v>2.8063059999999371</c:v>
                </c:pt>
                <c:pt idx="233">
                  <c:v>2.8169450000000165</c:v>
                </c:pt>
                <c:pt idx="234">
                  <c:v>2.7349589999998734</c:v>
                </c:pt>
                <c:pt idx="235">
                  <c:v>2.7255719999998287</c:v>
                </c:pt>
                <c:pt idx="236">
                  <c:v>2.6836399999999685</c:v>
                </c:pt>
                <c:pt idx="237">
                  <c:v>2.7111769999999069</c:v>
                </c:pt>
                <c:pt idx="238">
                  <c:v>2.7537350000000091</c:v>
                </c:pt>
                <c:pt idx="239">
                  <c:v>2.7587419999999838</c:v>
                </c:pt>
                <c:pt idx="240">
                  <c:v>2.7036669999999958</c:v>
                </c:pt>
                <c:pt idx="241">
                  <c:v>2.7975440000000202</c:v>
                </c:pt>
                <c:pt idx="242">
                  <c:v>2.7218159999999867</c:v>
                </c:pt>
                <c:pt idx="243">
                  <c:v>2.749353999999812</c:v>
                </c:pt>
                <c:pt idx="244">
                  <c:v>2.7825239999999671</c:v>
                </c:pt>
                <c:pt idx="245">
                  <c:v>2.7443469999998338</c:v>
                </c:pt>
                <c:pt idx="247">
                  <c:v>2.3938719999998583</c:v>
                </c:pt>
                <c:pt idx="248">
                  <c:v>2.4332999999999174</c:v>
                </c:pt>
                <c:pt idx="249">
                  <c:v>2.3750959999999717</c:v>
                </c:pt>
                <c:pt idx="250">
                  <c:v>2.4689739999998781</c:v>
                </c:pt>
                <c:pt idx="251">
                  <c:v>2.3463070000000243</c:v>
                </c:pt>
                <c:pt idx="252">
                  <c:v>2.418905999999859</c:v>
                </c:pt>
                <c:pt idx="253">
                  <c:v>2.3463070000000243</c:v>
                </c:pt>
                <c:pt idx="254">
                  <c:v>2.3951230000000132</c:v>
                </c:pt>
                <c:pt idx="255">
                  <c:v>2.3513140000000021</c:v>
                </c:pt>
                <c:pt idx="256">
                  <c:v>2.3556949999999581</c:v>
                </c:pt>
                <c:pt idx="257">
                  <c:v>2.3844839999999277</c:v>
                </c:pt>
                <c:pt idx="258">
                  <c:v>2.3513140000000021</c:v>
                </c:pt>
                <c:pt idx="259">
                  <c:v>2.3888649999998819</c:v>
                </c:pt>
                <c:pt idx="260">
                  <c:v>2.3513140000000021</c:v>
                </c:pt>
                <c:pt idx="261">
                  <c:v>2.3650829999999128</c:v>
                </c:pt>
                <c:pt idx="262">
                  <c:v>2.3750959999999717</c:v>
                </c:pt>
                <c:pt idx="263">
                  <c:v>2.3700890000000068</c:v>
                </c:pt>
                <c:pt idx="264">
                  <c:v>2.3700890000000068</c:v>
                </c:pt>
                <c:pt idx="265">
                  <c:v>2.3369189999998272</c:v>
                </c:pt>
                <c:pt idx="266">
                  <c:v>2.3463070000000243</c:v>
                </c:pt>
                <c:pt idx="267">
                  <c:v>2.331912999999973</c:v>
                </c:pt>
                <c:pt idx="268">
                  <c:v>2.3225249999998137</c:v>
                </c:pt>
                <c:pt idx="269">
                  <c:v>2.3463070000000243</c:v>
                </c:pt>
                <c:pt idx="270">
                  <c:v>2.2962390000000141</c:v>
                </c:pt>
                <c:pt idx="271">
                  <c:v>2.2311509999999544</c:v>
                </c:pt>
                <c:pt idx="272">
                  <c:v>2.3650829999999128</c:v>
                </c:pt>
                <c:pt idx="273">
                  <c:v>2.3951230000000132</c:v>
                </c:pt>
                <c:pt idx="274">
                  <c:v>2.3607019999999466</c:v>
                </c:pt>
                <c:pt idx="275">
                  <c:v>2.3369189999998272</c:v>
                </c:pt>
                <c:pt idx="276">
                  <c:v>2.3156409999998924</c:v>
                </c:pt>
                <c:pt idx="277">
                  <c:v>2.3369189999998272</c:v>
                </c:pt>
                <c:pt idx="278">
                  <c:v>2.3650829999999128</c:v>
                </c:pt>
                <c:pt idx="279">
                  <c:v>2.4045109999999572</c:v>
                </c:pt>
                <c:pt idx="280">
                  <c:v>2.4032589999999328</c:v>
                </c:pt>
                <c:pt idx="281">
                  <c:v>2.3607019999999466</c:v>
                </c:pt>
                <c:pt idx="282">
                  <c:v>2.3369189999998272</c:v>
                </c:pt>
                <c:pt idx="283">
                  <c:v>2.3750959999999717</c:v>
                </c:pt>
                <c:pt idx="284">
                  <c:v>2.3275320000000201</c:v>
                </c:pt>
                <c:pt idx="285">
                  <c:v>2.3750959999999717</c:v>
                </c:pt>
                <c:pt idx="286">
                  <c:v>2.4045109999999572</c:v>
                </c:pt>
                <c:pt idx="287">
                  <c:v>2.331912999999973</c:v>
                </c:pt>
                <c:pt idx="288">
                  <c:v>2.3995039999999777</c:v>
                </c:pt>
                <c:pt idx="289">
                  <c:v>2.3607019999999466</c:v>
                </c:pt>
                <c:pt idx="290">
                  <c:v>2.3131369999998586</c:v>
                </c:pt>
                <c:pt idx="291">
                  <c:v>2.4176539999998372</c:v>
                </c:pt>
                <c:pt idx="292">
                  <c:v>2.3513140000000021</c:v>
                </c:pt>
                <c:pt idx="293">
                  <c:v>2.4320479999998699</c:v>
                </c:pt>
                <c:pt idx="294">
                  <c:v>2.3412999999998063</c:v>
                </c:pt>
                <c:pt idx="295">
                  <c:v>2.3650829999999128</c:v>
                </c:pt>
                <c:pt idx="296">
                  <c:v>2.3156409999998924</c:v>
                </c:pt>
                <c:pt idx="297">
                  <c:v>2.3513140000000021</c:v>
                </c:pt>
                <c:pt idx="298">
                  <c:v>2.4138989999998821</c:v>
                </c:pt>
                <c:pt idx="299">
                  <c:v>2.3700890000000068</c:v>
                </c:pt>
                <c:pt idx="300">
                  <c:v>2.3794769999999361</c:v>
                </c:pt>
                <c:pt idx="301">
                  <c:v>2.3857359999999517</c:v>
                </c:pt>
                <c:pt idx="302">
                  <c:v>2.3844839999999277</c:v>
                </c:pt>
                <c:pt idx="303">
                  <c:v>2.461462999999847</c:v>
                </c:pt>
                <c:pt idx="304">
                  <c:v>2.418905999999859</c:v>
                </c:pt>
                <c:pt idx="305">
                  <c:v>2.3556949999999581</c:v>
                </c:pt>
                <c:pt idx="306">
                  <c:v>2.3794769999999361</c:v>
                </c:pt>
                <c:pt idx="307">
                  <c:v>2.3844839999999277</c:v>
                </c:pt>
                <c:pt idx="308">
                  <c:v>2.4376809999998708</c:v>
                </c:pt>
                <c:pt idx="309">
                  <c:v>2.3995039999999777</c:v>
                </c:pt>
                <c:pt idx="310">
                  <c:v>2.4520760000000337</c:v>
                </c:pt>
                <c:pt idx="311">
                  <c:v>2.4758580000000023</c:v>
                </c:pt>
                <c:pt idx="312">
                  <c:v>2.3700890000000068</c:v>
                </c:pt>
                <c:pt idx="313">
                  <c:v>2.4176539999998372</c:v>
                </c:pt>
                <c:pt idx="314">
                  <c:v>2.461462999999847</c:v>
                </c:pt>
                <c:pt idx="315">
                  <c:v>2.4270420000000277</c:v>
                </c:pt>
                <c:pt idx="316">
                  <c:v>2.3650829999999128</c:v>
                </c:pt>
                <c:pt idx="317">
                  <c:v>2.4470689999998139</c:v>
                </c:pt>
                <c:pt idx="318">
                  <c:v>2.4570819999999003</c:v>
                </c:pt>
                <c:pt idx="319">
                  <c:v>2.4695990000000192</c:v>
                </c:pt>
                <c:pt idx="320">
                  <c:v>2.4808649999999943</c:v>
                </c:pt>
                <c:pt idx="321">
                  <c:v>2.5234219999999832</c:v>
                </c:pt>
                <c:pt idx="322">
                  <c:v>2.5365649999998698</c:v>
                </c:pt>
                <c:pt idx="323">
                  <c:v>2.6648639999998402</c:v>
                </c:pt>
                <c:pt idx="324">
                  <c:v>2.6586059999999567</c:v>
                </c:pt>
                <c:pt idx="325">
                  <c:v>2.7975440000000202</c:v>
                </c:pt>
                <c:pt idx="326">
                  <c:v>2.8169450000000165</c:v>
                </c:pt>
                <c:pt idx="327">
                  <c:v>3.2957199999998377</c:v>
                </c:pt>
                <c:pt idx="328">
                  <c:v>3.3338969999999777</c:v>
                </c:pt>
                <c:pt idx="329">
                  <c:v>3.3564269999999272</c:v>
                </c:pt>
                <c:pt idx="330">
                  <c:v>3.4834739999998767</c:v>
                </c:pt>
                <c:pt idx="331">
                  <c:v>3.6461950000000352</c:v>
                </c:pt>
                <c:pt idx="332">
                  <c:v>3.6274200000000292</c:v>
                </c:pt>
                <c:pt idx="333">
                  <c:v>3.7363169999998593</c:v>
                </c:pt>
                <c:pt idx="334">
                  <c:v>3.9322079999999344</c:v>
                </c:pt>
                <c:pt idx="335">
                  <c:v>4.1011869999999755</c:v>
                </c:pt>
                <c:pt idx="336">
                  <c:v>4.3008330000000115</c:v>
                </c:pt>
                <c:pt idx="337">
                  <c:v>4.3865739999998823</c:v>
                </c:pt>
                <c:pt idx="338">
                  <c:v>4.4529139999999643</c:v>
                </c:pt>
                <c:pt idx="339">
                  <c:v>4.5987370000000283</c:v>
                </c:pt>
                <c:pt idx="340">
                  <c:v>4.7383009999998871</c:v>
                </c:pt>
                <c:pt idx="341">
                  <c:v>4.7952539999998924</c:v>
                </c:pt>
                <c:pt idx="342">
                  <c:v>4.9235529999998562</c:v>
                </c:pt>
                <c:pt idx="343">
                  <c:v>4.9329399999999168</c:v>
                </c:pt>
                <c:pt idx="344">
                  <c:v>5.0374569999998995</c:v>
                </c:pt>
                <c:pt idx="345">
                  <c:v>5.1275789999999422</c:v>
                </c:pt>
                <c:pt idx="346">
                  <c:v>5.1657559999998695</c:v>
                </c:pt>
                <c:pt idx="347">
                  <c:v>5.3165859999998917</c:v>
                </c:pt>
                <c:pt idx="348">
                  <c:v>5.3466260000000174</c:v>
                </c:pt>
                <c:pt idx="349">
                  <c:v>5.4079600000000028</c:v>
                </c:pt>
                <c:pt idx="350">
                  <c:v>5.4699189999998907</c:v>
                </c:pt>
                <c:pt idx="351">
                  <c:v>5.5306259999999838</c:v>
                </c:pt>
                <c:pt idx="352">
                  <c:v>5.6470339999998487</c:v>
                </c:pt>
                <c:pt idx="353">
                  <c:v>5.6764489999998435</c:v>
                </c:pt>
                <c:pt idx="354">
                  <c:v>5.7659449999998742</c:v>
                </c:pt>
                <c:pt idx="355">
                  <c:v>5.7941079999998237</c:v>
                </c:pt>
                <c:pt idx="356">
                  <c:v>5.8748429999998324</c:v>
                </c:pt>
                <c:pt idx="357">
                  <c:v>5.9430599999998543</c:v>
                </c:pt>
                <c:pt idx="358">
                  <c:v>6.0043929999999364</c:v>
                </c:pt>
                <c:pt idx="359">
                  <c:v>5.9605839999999262</c:v>
                </c:pt>
                <c:pt idx="360">
                  <c:v>5.9655909999998995</c:v>
                </c:pt>
                <c:pt idx="361">
                  <c:v>6.0713590000000526</c:v>
                </c:pt>
                <c:pt idx="362">
                  <c:v>6.2472229999998534</c:v>
                </c:pt>
                <c:pt idx="363">
                  <c:v>6.3761479999998434</c:v>
                </c:pt>
                <c:pt idx="364">
                  <c:v>6.6202289999998811</c:v>
                </c:pt>
                <c:pt idx="365">
                  <c:v>6.7741869999999755</c:v>
                </c:pt>
                <c:pt idx="366">
                  <c:v>6.9206359999998313</c:v>
                </c:pt>
                <c:pt idx="367">
                  <c:v>7.1334249999999875</c:v>
                </c:pt>
                <c:pt idx="368">
                  <c:v>7.2091519999999036</c:v>
                </c:pt>
                <c:pt idx="369">
                  <c:v>7.2617239999999583</c:v>
                </c:pt>
                <c:pt idx="370">
                  <c:v>7.4062950000000134</c:v>
                </c:pt>
                <c:pt idx="371">
                  <c:v>7.6015599999998384</c:v>
                </c:pt>
                <c:pt idx="372">
                  <c:v>7.5821579999999358</c:v>
                </c:pt>
                <c:pt idx="373">
                  <c:v>7.7354909999999109</c:v>
                </c:pt>
                <c:pt idx="374">
                  <c:v>8.001477000000019</c:v>
                </c:pt>
                <c:pt idx="375">
                  <c:v>8.1416669999998685</c:v>
                </c:pt>
                <c:pt idx="376">
                  <c:v>8.1516809999998276</c:v>
                </c:pt>
                <c:pt idx="377">
                  <c:v>8.3262929999998505</c:v>
                </c:pt>
                <c:pt idx="378">
                  <c:v>8.5021560000000225</c:v>
                </c:pt>
                <c:pt idx="379">
                  <c:v>8.71932599999991</c:v>
                </c:pt>
                <c:pt idx="380">
                  <c:v>9.6937719999998482</c:v>
                </c:pt>
                <c:pt idx="381">
                  <c:v>10.26955299999987</c:v>
                </c:pt>
                <c:pt idx="382">
                  <c:v>10.605008000000002</c:v>
                </c:pt>
                <c:pt idx="383">
                  <c:v>10.842830999999991</c:v>
                </c:pt>
                <c:pt idx="384">
                  <c:v>11.165768999999974</c:v>
                </c:pt>
                <c:pt idx="385">
                  <c:v>11.41735999999992</c:v>
                </c:pt>
                <c:pt idx="386">
                  <c:v>11.553169000000025</c:v>
                </c:pt>
                <c:pt idx="387">
                  <c:v>11.649549999999866</c:v>
                </c:pt>
                <c:pt idx="388">
                  <c:v>12.000024999999823</c:v>
                </c:pt>
                <c:pt idx="389">
                  <c:v>12.199670999999853</c:v>
                </c:pt>
                <c:pt idx="390">
                  <c:v>12.431235000000015</c:v>
                </c:pt>
                <c:pt idx="391">
                  <c:v>12.794852999999868</c:v>
                </c:pt>
                <c:pt idx="392">
                  <c:v>13.324320999999818</c:v>
                </c:pt>
                <c:pt idx="393">
                  <c:v>13.917625999999927</c:v>
                </c:pt>
                <c:pt idx="394">
                  <c:v>14.619827999999869</c:v>
                </c:pt>
                <c:pt idx="395">
                  <c:v>15.281349999999975</c:v>
                </c:pt>
                <c:pt idx="396">
                  <c:v>15.579254000000002</c:v>
                </c:pt>
                <c:pt idx="397">
                  <c:v>15.794545999999855</c:v>
                </c:pt>
                <c:pt idx="398">
                  <c:v>15.880287999999856</c:v>
                </c:pt>
                <c:pt idx="399">
                  <c:v>15.925348999999869</c:v>
                </c:pt>
                <c:pt idx="400">
                  <c:v>15.963526000000046</c:v>
                </c:pt>
                <c:pt idx="401">
                  <c:v>15.925348999999869</c:v>
                </c:pt>
                <c:pt idx="402">
                  <c:v>16.011089999999967</c:v>
                </c:pt>
                <c:pt idx="403">
                  <c:v>16.02986499999999</c:v>
                </c:pt>
                <c:pt idx="404">
                  <c:v>15.987307999999986</c:v>
                </c:pt>
                <c:pt idx="405">
                  <c:v>16.024858999999935</c:v>
                </c:pt>
                <c:pt idx="406">
                  <c:v>16.091824999999975</c:v>
                </c:pt>
                <c:pt idx="407">
                  <c:v>16.044259999999888</c:v>
                </c:pt>
                <c:pt idx="408">
                  <c:v>16.101212000000032</c:v>
                </c:pt>
                <c:pt idx="409">
                  <c:v>16.082436999999896</c:v>
                </c:pt>
                <c:pt idx="410">
                  <c:v>15.972912999999854</c:v>
                </c:pt>
                <c:pt idx="411">
                  <c:v>16.024858999999935</c:v>
                </c:pt>
                <c:pt idx="412">
                  <c:v>16.153157999999848</c:v>
                </c:pt>
                <c:pt idx="413">
                  <c:v>16.110599999999977</c:v>
                </c:pt>
                <c:pt idx="414">
                  <c:v>16.143769999999886</c:v>
                </c:pt>
                <c:pt idx="415">
                  <c:v>16.015470999999927</c:v>
                </c:pt>
                <c:pt idx="416">
                  <c:v>15.608042999999952</c:v>
                </c:pt>
                <c:pt idx="417">
                  <c:v>15.33392200000003</c:v>
                </c:pt>
                <c:pt idx="418">
                  <c:v>15.116125999999895</c:v>
                </c:pt>
                <c:pt idx="419">
                  <c:v>14.990330999999976</c:v>
                </c:pt>
                <c:pt idx="420">
                  <c:v>14.880807000000004</c:v>
                </c:pt>
                <c:pt idx="421">
                  <c:v>14.761895999999979</c:v>
                </c:pt>
                <c:pt idx="422">
                  <c:v>14.646739999999955</c:v>
                </c:pt>
                <c:pt idx="423">
                  <c:v>14.418930999999954</c:v>
                </c:pt>
                <c:pt idx="424">
                  <c:v>14.258087999999816</c:v>
                </c:pt>
                <c:pt idx="425">
                  <c:v>13.879449000000085</c:v>
                </c:pt>
                <c:pt idx="426">
                  <c:v>13.803095000000004</c:v>
                </c:pt>
                <c:pt idx="427">
                  <c:v>13.503939999999854</c:v>
                </c:pt>
                <c:pt idx="428">
                  <c:v>13.205410000000029</c:v>
                </c:pt>
                <c:pt idx="429">
                  <c:v>12.837410999999976</c:v>
                </c:pt>
                <c:pt idx="430">
                  <c:v>12.593955999999936</c:v>
                </c:pt>
                <c:pt idx="431">
                  <c:v>12.357385000000022</c:v>
                </c:pt>
                <c:pt idx="432">
                  <c:v>12.118309999999838</c:v>
                </c:pt>
                <c:pt idx="433">
                  <c:v>11.882364999999991</c:v>
                </c:pt>
                <c:pt idx="434">
                  <c:v>11.644542999999885</c:v>
                </c:pt>
                <c:pt idx="435">
                  <c:v>11.294067999999925</c:v>
                </c:pt>
                <c:pt idx="436">
                  <c:v>11.089414999999985</c:v>
                </c:pt>
                <c:pt idx="437">
                  <c:v>10.936707999999976</c:v>
                </c:pt>
                <c:pt idx="438">
                  <c:v>10.671347999999853</c:v>
                </c:pt>
                <c:pt idx="439">
                  <c:v>10.433524999999962</c:v>
                </c:pt>
                <c:pt idx="440">
                  <c:v>10.160654999999965</c:v>
                </c:pt>
                <c:pt idx="441">
                  <c:v>10.041743999999881</c:v>
                </c:pt>
                <c:pt idx="442">
                  <c:v>9.7319489999999789</c:v>
                </c:pt>
                <c:pt idx="443">
                  <c:v>9.4715959999998667</c:v>
                </c:pt>
                <c:pt idx="444">
                  <c:v>9.217500999999853</c:v>
                </c:pt>
                <c:pt idx="445">
                  <c:v>8.9427539999999226</c:v>
                </c:pt>
                <c:pt idx="446">
                  <c:v>8.7005500000000211</c:v>
                </c:pt>
                <c:pt idx="447">
                  <c:v>8.5591079999999753</c:v>
                </c:pt>
                <c:pt idx="448">
                  <c:v>8.2787279999999992</c:v>
                </c:pt>
                <c:pt idx="449">
                  <c:v>8.0934769999999414</c:v>
                </c:pt>
                <c:pt idx="450">
                  <c:v>7.7924429999998415</c:v>
                </c:pt>
                <c:pt idx="451">
                  <c:v>7.6253419999998187</c:v>
                </c:pt>
                <c:pt idx="452">
                  <c:v>7.3699959999998965</c:v>
                </c:pt>
                <c:pt idx="453">
                  <c:v>7.114022999999861</c:v>
                </c:pt>
                <c:pt idx="454">
                  <c:v>6.9062420000000548</c:v>
                </c:pt>
                <c:pt idx="455">
                  <c:v>6.8549219999999673</c:v>
                </c:pt>
                <c:pt idx="456">
                  <c:v>6.5344869999998965</c:v>
                </c:pt>
                <c:pt idx="457">
                  <c:v>6.4337259999999814</c:v>
                </c:pt>
                <c:pt idx="458">
                  <c:v>6.2566110000000323</c:v>
                </c:pt>
                <c:pt idx="459">
                  <c:v>6.1470869999998285</c:v>
                </c:pt>
                <c:pt idx="460">
                  <c:v>5.9655909999998995</c:v>
                </c:pt>
                <c:pt idx="461">
                  <c:v>5.8610739999999169</c:v>
                </c:pt>
                <c:pt idx="462">
                  <c:v>5.8228970000000055</c:v>
                </c:pt>
                <c:pt idx="463">
                  <c:v>5.6288839999999665</c:v>
                </c:pt>
                <c:pt idx="464">
                  <c:v>5.4924489999998514</c:v>
                </c:pt>
                <c:pt idx="465">
                  <c:v>5.3178369999998267</c:v>
                </c:pt>
                <c:pt idx="466">
                  <c:v>5.208313999999973</c:v>
                </c:pt>
                <c:pt idx="467">
                  <c:v>4.8947639999998964</c:v>
                </c:pt>
                <c:pt idx="468">
                  <c:v>4.7045049999999256</c:v>
                </c:pt>
                <c:pt idx="469">
                  <c:v>4.5655669999998736</c:v>
                </c:pt>
                <c:pt idx="470">
                  <c:v>4.4341389999999565</c:v>
                </c:pt>
                <c:pt idx="471">
                  <c:v>4.3765610000000414</c:v>
                </c:pt>
                <c:pt idx="472">
                  <c:v>4.1631459999998697</c:v>
                </c:pt>
                <c:pt idx="473">
                  <c:v>4.1299759999999255</c:v>
                </c:pt>
                <c:pt idx="474">
                  <c:v>4.0917990000000524</c:v>
                </c:pt>
                <c:pt idx="475">
                  <c:v>3.9703849999998413</c:v>
                </c:pt>
                <c:pt idx="476">
                  <c:v>3.8552290000000067</c:v>
                </c:pt>
                <c:pt idx="477">
                  <c:v>3.7888889999999265</c:v>
                </c:pt>
                <c:pt idx="478">
                  <c:v>3.7125349999998867</c:v>
                </c:pt>
                <c:pt idx="479">
                  <c:v>3.6368069999998411</c:v>
                </c:pt>
                <c:pt idx="480">
                  <c:v>3.5354199999999198</c:v>
                </c:pt>
                <c:pt idx="481">
                  <c:v>3.3564269999999272</c:v>
                </c:pt>
                <c:pt idx="482">
                  <c:v>3.3952299999998359</c:v>
                </c:pt>
                <c:pt idx="483">
                  <c:v>3.3144949999998361</c:v>
                </c:pt>
                <c:pt idx="484">
                  <c:v>3.2863319999999052</c:v>
                </c:pt>
                <c:pt idx="485">
                  <c:v>3.2531619999999752</c:v>
                </c:pt>
                <c:pt idx="486">
                  <c:v>3.2957199999998377</c:v>
                </c:pt>
                <c:pt idx="487">
                  <c:v>3.2387679999999381</c:v>
                </c:pt>
                <c:pt idx="488">
                  <c:v>3.1480189999999766</c:v>
                </c:pt>
                <c:pt idx="489">
                  <c:v>3.0910669999998222</c:v>
                </c:pt>
                <c:pt idx="490">
                  <c:v>2.9759109999999964</c:v>
                </c:pt>
                <c:pt idx="491">
                  <c:v>2.961516999999958</c:v>
                </c:pt>
                <c:pt idx="492">
                  <c:v>2.9571359999999913</c:v>
                </c:pt>
                <c:pt idx="493">
                  <c:v>2.9759109999999964</c:v>
                </c:pt>
                <c:pt idx="494">
                  <c:v>2.9120739999998269</c:v>
                </c:pt>
                <c:pt idx="495">
                  <c:v>2.8832849999998778</c:v>
                </c:pt>
                <c:pt idx="496">
                  <c:v>2.9164549999997926</c:v>
                </c:pt>
                <c:pt idx="497">
                  <c:v>2.9283470000000311</c:v>
                </c:pt>
                <c:pt idx="498">
                  <c:v>2.8789039999999178</c:v>
                </c:pt>
                <c:pt idx="499">
                  <c:v>2.9214620000000187</c:v>
                </c:pt>
                <c:pt idx="500">
                  <c:v>2.8882919999998578</c:v>
                </c:pt>
                <c:pt idx="501">
                  <c:v>2.9571359999999913</c:v>
                </c:pt>
                <c:pt idx="502">
                  <c:v>2.8551219999999375</c:v>
                </c:pt>
                <c:pt idx="503">
                  <c:v>2.8882919999998578</c:v>
                </c:pt>
                <c:pt idx="504">
                  <c:v>2.8451089999998507</c:v>
                </c:pt>
                <c:pt idx="505">
                  <c:v>2.8645099999998767</c:v>
                </c:pt>
                <c:pt idx="507">
                  <c:v>2.8357209999999187</c:v>
                </c:pt>
                <c:pt idx="508">
                  <c:v>2.7443469999998338</c:v>
                </c:pt>
                <c:pt idx="509">
                  <c:v>2.7775169999999889</c:v>
                </c:pt>
                <c:pt idx="510">
                  <c:v>2.8645099999998767</c:v>
                </c:pt>
                <c:pt idx="511">
                  <c:v>2.7919119999999111</c:v>
                </c:pt>
                <c:pt idx="512">
                  <c:v>2.8551219999999375</c:v>
                </c:pt>
                <c:pt idx="513">
                  <c:v>2.7393399999998564</c:v>
                </c:pt>
                <c:pt idx="514">
                  <c:v>2.7919119999999111</c:v>
                </c:pt>
                <c:pt idx="515">
                  <c:v>2.7349589999998734</c:v>
                </c:pt>
                <c:pt idx="516">
                  <c:v>2.8263329999999769</c:v>
                </c:pt>
                <c:pt idx="517">
                  <c:v>2.7587419999999838</c:v>
                </c:pt>
                <c:pt idx="518">
                  <c:v>2.8551219999999375</c:v>
                </c:pt>
                <c:pt idx="519">
                  <c:v>2.8645099999998767</c:v>
                </c:pt>
                <c:pt idx="520">
                  <c:v>2.7869049999999342</c:v>
                </c:pt>
                <c:pt idx="521">
                  <c:v>2.8169450000000165</c:v>
                </c:pt>
                <c:pt idx="522">
                  <c:v>2.8075579999999718</c:v>
                </c:pt>
                <c:pt idx="523">
                  <c:v>2.8213259999999987</c:v>
                </c:pt>
                <c:pt idx="524">
                  <c:v>2.8106869999999127</c:v>
                </c:pt>
                <c:pt idx="525">
                  <c:v>2.8025509999999927</c:v>
                </c:pt>
                <c:pt idx="526">
                  <c:v>2.7775169999999889</c:v>
                </c:pt>
                <c:pt idx="527">
                  <c:v>2.8075579999999718</c:v>
                </c:pt>
                <c:pt idx="528">
                  <c:v>2.7393399999998564</c:v>
                </c:pt>
                <c:pt idx="529">
                  <c:v>2.8250819999998367</c:v>
                </c:pt>
                <c:pt idx="530">
                  <c:v>2.7825239999999671</c:v>
                </c:pt>
                <c:pt idx="531">
                  <c:v>2.8263329999999769</c:v>
                </c:pt>
                <c:pt idx="532">
                  <c:v>2.8063059999999371</c:v>
                </c:pt>
                <c:pt idx="533">
                  <c:v>2.8025509999999927</c:v>
                </c:pt>
                <c:pt idx="534">
                  <c:v>2.7731360000000347</c:v>
                </c:pt>
                <c:pt idx="535">
                  <c:v>2.8645099999998767</c:v>
                </c:pt>
                <c:pt idx="536">
                  <c:v>2.7587419999999838</c:v>
                </c:pt>
                <c:pt idx="537">
                  <c:v>2.8250819999998367</c:v>
                </c:pt>
                <c:pt idx="538">
                  <c:v>2.8012989999999593</c:v>
                </c:pt>
                <c:pt idx="539">
                  <c:v>2.8501149999999598</c:v>
                </c:pt>
                <c:pt idx="540">
                  <c:v>2.7969180000000047</c:v>
                </c:pt>
                <c:pt idx="541">
                  <c:v>2.8119389999999367</c:v>
                </c:pt>
                <c:pt idx="542">
                  <c:v>2.8451089999998507</c:v>
                </c:pt>
                <c:pt idx="543">
                  <c:v>2.8106869999999127</c:v>
                </c:pt>
                <c:pt idx="544">
                  <c:v>2.8169450000000165</c:v>
                </c:pt>
                <c:pt idx="545">
                  <c:v>2.8300879999999324</c:v>
                </c:pt>
                <c:pt idx="546">
                  <c:v>2.8106869999999127</c:v>
                </c:pt>
                <c:pt idx="547">
                  <c:v>2.8012989999999593</c:v>
                </c:pt>
                <c:pt idx="548">
                  <c:v>2.8832849999998778</c:v>
                </c:pt>
                <c:pt idx="549">
                  <c:v>2.8025509999999927</c:v>
                </c:pt>
                <c:pt idx="550">
                  <c:v>2.7775169999999889</c:v>
                </c:pt>
                <c:pt idx="551">
                  <c:v>2.9120739999998269</c:v>
                </c:pt>
                <c:pt idx="552">
                  <c:v>2.8313399999999547</c:v>
                </c:pt>
                <c:pt idx="553">
                  <c:v>2.8832849999998778</c:v>
                </c:pt>
                <c:pt idx="554">
                  <c:v>2.9427409999998262</c:v>
                </c:pt>
                <c:pt idx="555">
                  <c:v>2.918958999999838</c:v>
                </c:pt>
                <c:pt idx="556">
                  <c:v>2.8976800000000371</c:v>
                </c:pt>
                <c:pt idx="557">
                  <c:v>2.9759109999999964</c:v>
                </c:pt>
                <c:pt idx="558">
                  <c:v>3.0078289999998917</c:v>
                </c:pt>
                <c:pt idx="559">
                  <c:v>2.9809179999999742</c:v>
                </c:pt>
                <c:pt idx="560">
                  <c:v>3.1530259999999544</c:v>
                </c:pt>
                <c:pt idx="561">
                  <c:v>3.2337609999999586</c:v>
                </c:pt>
                <c:pt idx="562">
                  <c:v>3.2957199999998377</c:v>
                </c:pt>
                <c:pt idx="563">
                  <c:v>3.407120999999961</c:v>
                </c:pt>
                <c:pt idx="564">
                  <c:v>3.5642089999998761</c:v>
                </c:pt>
                <c:pt idx="565">
                  <c:v>3.7319359999999047</c:v>
                </c:pt>
                <c:pt idx="566">
                  <c:v>3.8977859999999964</c:v>
                </c:pt>
                <c:pt idx="567">
                  <c:v>4.4003430000000501</c:v>
                </c:pt>
                <c:pt idx="568">
                  <c:v>4.7570769999999785</c:v>
                </c:pt>
                <c:pt idx="569">
                  <c:v>4.9805049999999875</c:v>
                </c:pt>
                <c:pt idx="570">
                  <c:v>5.1657559999998695</c:v>
                </c:pt>
                <c:pt idx="571">
                  <c:v>5.4924489999998514</c:v>
                </c:pt>
                <c:pt idx="572">
                  <c:v>5.7559309999998982</c:v>
                </c:pt>
                <c:pt idx="573">
                  <c:v>6.033181999999897</c:v>
                </c:pt>
                <c:pt idx="574">
                  <c:v>6.2672499999998834</c:v>
                </c:pt>
                <c:pt idx="575">
                  <c:v>6.4668959999999061</c:v>
                </c:pt>
                <c:pt idx="576">
                  <c:v>6.8217519999998331</c:v>
                </c:pt>
                <c:pt idx="577">
                  <c:v>7.0289079999999808</c:v>
                </c:pt>
                <c:pt idx="578">
                  <c:v>7.1853699999999234</c:v>
                </c:pt>
                <c:pt idx="579">
                  <c:v>7.5208249999998316</c:v>
                </c:pt>
                <c:pt idx="580">
                  <c:v>7.7060759999999391</c:v>
                </c:pt>
                <c:pt idx="581">
                  <c:v>7.8769330000000082</c:v>
                </c:pt>
                <c:pt idx="582">
                  <c:v>8.2355439999998907</c:v>
                </c:pt>
                <c:pt idx="583">
                  <c:v>8.3782380000000103</c:v>
                </c:pt>
                <c:pt idx="584">
                  <c:v>8.5622380000000042</c:v>
                </c:pt>
                <c:pt idx="585">
                  <c:v>8.7431079999998929</c:v>
                </c:pt>
                <c:pt idx="586">
                  <c:v>8.9809299999999528</c:v>
                </c:pt>
                <c:pt idx="587">
                  <c:v>9.1104809999999876</c:v>
                </c:pt>
                <c:pt idx="588">
                  <c:v>9.2600589999999556</c:v>
                </c:pt>
                <c:pt idx="589">
                  <c:v>9.3670789999998689</c:v>
                </c:pt>
                <c:pt idx="590">
                  <c:v>9.3858550000000047</c:v>
                </c:pt>
                <c:pt idx="591">
                  <c:v>9.4284119999999803</c:v>
                </c:pt>
                <c:pt idx="592">
                  <c:v>9.5473239999998256</c:v>
                </c:pt>
                <c:pt idx="593">
                  <c:v>9.5141539999999623</c:v>
                </c:pt>
                <c:pt idx="594">
                  <c:v>9.7889009999998819</c:v>
                </c:pt>
                <c:pt idx="595">
                  <c:v>10.070532999999889</c:v>
                </c:pt>
                <c:pt idx="596">
                  <c:v>10.414749999999964</c:v>
                </c:pt>
                <c:pt idx="597">
                  <c:v>10.742694999999957</c:v>
                </c:pt>
                <c:pt idx="598">
                  <c:v>11.113196999999944</c:v>
                </c:pt>
                <c:pt idx="599">
                  <c:v>11.491209999999922</c:v>
                </c:pt>
                <c:pt idx="600">
                  <c:v>11.720270999999912</c:v>
                </c:pt>
                <c:pt idx="601">
                  <c:v>12.023807000000033</c:v>
                </c:pt>
                <c:pt idx="602">
                  <c:v>12.328595999999834</c:v>
                </c:pt>
                <c:pt idx="603">
                  <c:v>12.640267999999848</c:v>
                </c:pt>
                <c:pt idx="604">
                  <c:v>12.976349000000027</c:v>
                </c:pt>
                <c:pt idx="605">
                  <c:v>13.062089999999978</c:v>
                </c:pt>
                <c:pt idx="606">
                  <c:v>13.362498000000031</c:v>
                </c:pt>
                <c:pt idx="607">
                  <c:v>13.637870999999905</c:v>
                </c:pt>
                <c:pt idx="608">
                  <c:v>13.783067999999957</c:v>
                </c:pt>
                <c:pt idx="609">
                  <c:v>13.906986000000009</c:v>
                </c:pt>
                <c:pt idx="610">
                  <c:v>14.248699999999868</c:v>
                </c:pt>
                <c:pt idx="611">
                  <c:v>14.481515999999829</c:v>
                </c:pt>
                <c:pt idx="612">
                  <c:v>14.600426999999854</c:v>
                </c:pt>
                <c:pt idx="613">
                  <c:v>14.895201999999969</c:v>
                </c:pt>
                <c:pt idx="614">
                  <c:v>15.037894999999954</c:v>
                </c:pt>
                <c:pt idx="615">
                  <c:v>15.228778999999998</c:v>
                </c:pt>
                <c:pt idx="616">
                  <c:v>15.39087399999995</c:v>
                </c:pt>
                <c:pt idx="617">
                  <c:v>15.53794799999992</c:v>
                </c:pt>
                <c:pt idx="618">
                  <c:v>15.626818999999841</c:v>
                </c:pt>
                <c:pt idx="619">
                  <c:v>15.854002000000056</c:v>
                </c:pt>
                <c:pt idx="620">
                  <c:v>16.077429999999822</c:v>
                </c:pt>
                <c:pt idx="621">
                  <c:v>16.158163999999942</c:v>
                </c:pt>
                <c:pt idx="622">
                  <c:v>16.538680999999986</c:v>
                </c:pt>
                <c:pt idx="623">
                  <c:v>16.898543999999802</c:v>
                </c:pt>
                <c:pt idx="624">
                  <c:v>17.567575999999917</c:v>
                </c:pt>
                <c:pt idx="625">
                  <c:v>18.282294999999873</c:v>
                </c:pt>
                <c:pt idx="626">
                  <c:v>19.008280000000013</c:v>
                </c:pt>
                <c:pt idx="627">
                  <c:v>19.595325999999886</c:v>
                </c:pt>
                <c:pt idx="628">
                  <c:v>20.089746999999836</c:v>
                </c:pt>
                <c:pt idx="629">
                  <c:v>20.329446999999789</c:v>
                </c:pt>
                <c:pt idx="630">
                  <c:v>20.277501000000033</c:v>
                </c:pt>
                <c:pt idx="631">
                  <c:v>20.301283999999896</c:v>
                </c:pt>
                <c:pt idx="632">
                  <c:v>20.348847999999862</c:v>
                </c:pt>
                <c:pt idx="633">
                  <c:v>20.296276999999886</c:v>
                </c:pt>
                <c:pt idx="634">
                  <c:v>20.281881999999996</c:v>
                </c:pt>
                <c:pt idx="635">
                  <c:v>20.305664999999863</c:v>
                </c:pt>
                <c:pt idx="636">
                  <c:v>20.286888999999974</c:v>
                </c:pt>
                <c:pt idx="637">
                  <c:v>20.348847999999862</c:v>
                </c:pt>
                <c:pt idx="638">
                  <c:v>20.253718999999819</c:v>
                </c:pt>
                <c:pt idx="639">
                  <c:v>20.391405999999961</c:v>
                </c:pt>
                <c:pt idx="640">
                  <c:v>20.325065999999893</c:v>
                </c:pt>
                <c:pt idx="641">
                  <c:v>20.305664999999863</c:v>
                </c:pt>
                <c:pt idx="642">
                  <c:v>20.272494999999889</c:v>
                </c:pt>
                <c:pt idx="643">
                  <c:v>20.241827999999927</c:v>
                </c:pt>
                <c:pt idx="644">
                  <c:v>20.246208999999887</c:v>
                </c:pt>
                <c:pt idx="645">
                  <c:v>20.325065999999893</c:v>
                </c:pt>
                <c:pt idx="646">
                  <c:v>20.457745999999812</c:v>
                </c:pt>
                <c:pt idx="647">
                  <c:v>20.444602999999809</c:v>
                </c:pt>
                <c:pt idx="648">
                  <c:v>20.429582999999766</c:v>
                </c:pt>
                <c:pt idx="649">
                  <c:v>20.161092999999926</c:v>
                </c:pt>
                <c:pt idx="650">
                  <c:v>20.006508999999824</c:v>
                </c:pt>
                <c:pt idx="651">
                  <c:v>20.029039000000012</c:v>
                </c:pt>
                <c:pt idx="652">
                  <c:v>20.213038999999981</c:v>
                </c:pt>
                <c:pt idx="653">
                  <c:v>20.291895999999955</c:v>
                </c:pt>
                <c:pt idx="654">
                  <c:v>20.213038999999981</c:v>
                </c:pt>
                <c:pt idx="655">
                  <c:v>20.165473999999886</c:v>
                </c:pt>
                <c:pt idx="656">
                  <c:v>19.982726999999656</c:v>
                </c:pt>
                <c:pt idx="657">
                  <c:v>19.825638999999889</c:v>
                </c:pt>
                <c:pt idx="658">
                  <c:v>19.595325999999886</c:v>
                </c:pt>
                <c:pt idx="659">
                  <c:v>19.449502999999712</c:v>
                </c:pt>
                <c:pt idx="660">
                  <c:v>19.203544999999789</c:v>
                </c:pt>
                <c:pt idx="661">
                  <c:v>19.084633999999738</c:v>
                </c:pt>
                <c:pt idx="662">
                  <c:v>18.757939999999962</c:v>
                </c:pt>
                <c:pt idx="663">
                  <c:v>18.484444999999731</c:v>
                </c:pt>
                <c:pt idx="664">
                  <c:v>18.130214000000031</c:v>
                </c:pt>
                <c:pt idx="665">
                  <c:v>17.821670999999924</c:v>
                </c:pt>
                <c:pt idx="666">
                  <c:v>17.71965699999987</c:v>
                </c:pt>
                <c:pt idx="667">
                  <c:v>17.339140999999927</c:v>
                </c:pt>
                <c:pt idx="668">
                  <c:v>16.975522999999697</c:v>
                </c:pt>
                <c:pt idx="669">
                  <c:v>16.615659999999927</c:v>
                </c:pt>
                <c:pt idx="670">
                  <c:v>16.277075999999855</c:v>
                </c:pt>
                <c:pt idx="671">
                  <c:v>15.726954999999862</c:v>
                </c:pt>
                <c:pt idx="672">
                  <c:v>15.371472999999975</c:v>
                </c:pt>
                <c:pt idx="673">
                  <c:v>14.895201999999969</c:v>
                </c:pt>
                <c:pt idx="674">
                  <c:v>14.348835999999892</c:v>
                </c:pt>
                <c:pt idx="675">
                  <c:v>13.850659999999888</c:v>
                </c:pt>
                <c:pt idx="676">
                  <c:v>13.35311000000002</c:v>
                </c:pt>
                <c:pt idx="677">
                  <c:v>12.78483899999992</c:v>
                </c:pt>
                <c:pt idx="678">
                  <c:v>12.327969999999823</c:v>
                </c:pt>
                <c:pt idx="679">
                  <c:v>11.966228999999885</c:v>
                </c:pt>
                <c:pt idx="680">
                  <c:v>11.548161999999769</c:v>
                </c:pt>
                <c:pt idx="681">
                  <c:v>11.05311599999982</c:v>
                </c:pt>
                <c:pt idx="682">
                  <c:v>10.647565999999868</c:v>
                </c:pt>
                <c:pt idx="683">
                  <c:v>10.26955299999987</c:v>
                </c:pt>
                <c:pt idx="684">
                  <c:v>10.022968999999868</c:v>
                </c:pt>
                <c:pt idx="685">
                  <c:v>9.603650000000016</c:v>
                </c:pt>
                <c:pt idx="686">
                  <c:v>9.2744530000000012</c:v>
                </c:pt>
                <c:pt idx="687">
                  <c:v>8.8432439999999168</c:v>
                </c:pt>
                <c:pt idx="688">
                  <c:v>8.4783740000000289</c:v>
                </c:pt>
                <c:pt idx="689">
                  <c:v>8.161067999999883</c:v>
                </c:pt>
                <c:pt idx="690">
                  <c:v>7.8387559999998784</c:v>
                </c:pt>
                <c:pt idx="691">
                  <c:v>7.6015599999998384</c:v>
                </c:pt>
                <c:pt idx="692">
                  <c:v>7.4732609999999058</c:v>
                </c:pt>
                <c:pt idx="693">
                  <c:v>7.1853699999999234</c:v>
                </c:pt>
                <c:pt idx="694">
                  <c:v>7.0301600000000324</c:v>
                </c:pt>
                <c:pt idx="695">
                  <c:v>6.8123639999998904</c:v>
                </c:pt>
                <c:pt idx="696">
                  <c:v>6.6627859999998655</c:v>
                </c:pt>
                <c:pt idx="697">
                  <c:v>6.4474940000000061</c:v>
                </c:pt>
                <c:pt idx="698">
                  <c:v>6.3335899999999565</c:v>
                </c:pt>
                <c:pt idx="699">
                  <c:v>6.2422159999998712</c:v>
                </c:pt>
                <c:pt idx="700">
                  <c:v>6.1326919999999063</c:v>
                </c:pt>
                <c:pt idx="701">
                  <c:v>5.8798500000000331</c:v>
                </c:pt>
                <c:pt idx="702">
                  <c:v>5.7897269999998828</c:v>
                </c:pt>
                <c:pt idx="703">
                  <c:v>5.6814549999999056</c:v>
                </c:pt>
                <c:pt idx="704">
                  <c:v>5.5306259999999838</c:v>
                </c:pt>
                <c:pt idx="705">
                  <c:v>5.2796610000000719</c:v>
                </c:pt>
                <c:pt idx="706">
                  <c:v>5.1895379999998568</c:v>
                </c:pt>
                <c:pt idx="707">
                  <c:v>5.0086679999999433</c:v>
                </c:pt>
                <c:pt idx="708">
                  <c:v>4.9423279999998835</c:v>
                </c:pt>
                <c:pt idx="709">
                  <c:v>4.7664649999999273</c:v>
                </c:pt>
                <c:pt idx="710">
                  <c:v>4.6907369999998965</c:v>
                </c:pt>
                <c:pt idx="711">
                  <c:v>4.6431719999998222</c:v>
                </c:pt>
                <c:pt idx="712">
                  <c:v>4.4291319999999805</c:v>
                </c:pt>
                <c:pt idx="713">
                  <c:v>4.4053499999999994</c:v>
                </c:pt>
                <c:pt idx="714">
                  <c:v>4.2864379999998734</c:v>
                </c:pt>
                <c:pt idx="715">
                  <c:v>4.1631459999998697</c:v>
                </c:pt>
                <c:pt idx="716">
                  <c:v>4.1249689999999646</c:v>
                </c:pt>
                <c:pt idx="717">
                  <c:v>4.0467380000000084</c:v>
                </c:pt>
                <c:pt idx="718">
                  <c:v>4.0605069999998955</c:v>
                </c:pt>
                <c:pt idx="719">
                  <c:v>4.022955999999998</c:v>
                </c:pt>
                <c:pt idx="720">
                  <c:v>3.9027929999999738</c:v>
                </c:pt>
                <c:pt idx="721">
                  <c:v>3.8552290000000067</c:v>
                </c:pt>
                <c:pt idx="722">
                  <c:v>3.8264399999998062</c:v>
                </c:pt>
                <c:pt idx="723">
                  <c:v>3.7744940000000042</c:v>
                </c:pt>
                <c:pt idx="724">
                  <c:v>3.7507120000000214</c:v>
                </c:pt>
                <c:pt idx="725">
                  <c:v>3.7457049999998162</c:v>
                </c:pt>
                <c:pt idx="726">
                  <c:v>3.7031469999999445</c:v>
                </c:pt>
                <c:pt idx="727">
                  <c:v>3.7319359999999047</c:v>
                </c:pt>
                <c:pt idx="728">
                  <c:v>3.7982759999999867</c:v>
                </c:pt>
                <c:pt idx="729">
                  <c:v>3.7457049999998162</c:v>
                </c:pt>
                <c:pt idx="730">
                  <c:v>3.7175419999998667</c:v>
                </c:pt>
                <c:pt idx="731">
                  <c:v>3.7175419999998667</c:v>
                </c:pt>
                <c:pt idx="733">
                  <c:v>3.5260319999999865</c:v>
                </c:pt>
                <c:pt idx="734">
                  <c:v>3.6224129999998107</c:v>
                </c:pt>
                <c:pt idx="735">
                  <c:v>3.6318009999999927</c:v>
                </c:pt>
                <c:pt idx="736">
                  <c:v>3.6161539999998094</c:v>
                </c:pt>
                <c:pt idx="737">
                  <c:v>3.6130249999998787</c:v>
                </c:pt>
                <c:pt idx="738">
                  <c:v>3.5923719999998367</c:v>
                </c:pt>
                <c:pt idx="739">
                  <c:v>3.5842359999999189</c:v>
                </c:pt>
                <c:pt idx="740">
                  <c:v>3.7507120000000214</c:v>
                </c:pt>
                <c:pt idx="741">
                  <c:v>3.6318009999999927</c:v>
                </c:pt>
                <c:pt idx="742">
                  <c:v>3.6649709999999232</c:v>
                </c:pt>
                <c:pt idx="743">
                  <c:v>3.6224129999998107</c:v>
                </c:pt>
                <c:pt idx="744">
                  <c:v>3.6937599999998767</c:v>
                </c:pt>
                <c:pt idx="745">
                  <c:v>3.7031469999999445</c:v>
                </c:pt>
                <c:pt idx="746">
                  <c:v>3.651202000000012</c:v>
                </c:pt>
                <c:pt idx="747">
                  <c:v>3.7175419999998667</c:v>
                </c:pt>
                <c:pt idx="748">
                  <c:v>3.6793649999999607</c:v>
                </c:pt>
                <c:pt idx="749">
                  <c:v>3.688752999999906</c:v>
                </c:pt>
                <c:pt idx="750">
                  <c:v>3.651202000000012</c:v>
                </c:pt>
                <c:pt idx="751">
                  <c:v>3.7269300000000412</c:v>
                </c:pt>
                <c:pt idx="752">
                  <c:v>3.7600999999999658</c:v>
                </c:pt>
                <c:pt idx="753">
                  <c:v>3.7744940000000042</c:v>
                </c:pt>
                <c:pt idx="754">
                  <c:v>3.8170519999998604</c:v>
                </c:pt>
                <c:pt idx="755">
                  <c:v>3.7600999999999658</c:v>
                </c:pt>
                <c:pt idx="756">
                  <c:v>3.779500999999982</c:v>
                </c:pt>
                <c:pt idx="757">
                  <c:v>3.7269300000000412</c:v>
                </c:pt>
                <c:pt idx="758">
                  <c:v>3.7600999999999658</c:v>
                </c:pt>
                <c:pt idx="759">
                  <c:v>3.8076639999999307</c:v>
                </c:pt>
                <c:pt idx="760">
                  <c:v>3.8646159999998262</c:v>
                </c:pt>
                <c:pt idx="761">
                  <c:v>4.0799079999999321</c:v>
                </c:pt>
                <c:pt idx="762">
                  <c:v>4.1437449999998535</c:v>
                </c:pt>
                <c:pt idx="763">
                  <c:v>4.3627919999998985</c:v>
                </c:pt>
                <c:pt idx="764">
                  <c:v>4.4673089999998874</c:v>
                </c:pt>
                <c:pt idx="765">
                  <c:v>4.9041509999999455</c:v>
                </c:pt>
                <c:pt idx="766">
                  <c:v>5.3797959999999421</c:v>
                </c:pt>
                <c:pt idx="767">
                  <c:v>5.8798500000000331</c:v>
                </c:pt>
                <c:pt idx="768">
                  <c:v>6.428719000000001</c:v>
                </c:pt>
                <c:pt idx="769">
                  <c:v>6.8255069999999938</c:v>
                </c:pt>
                <c:pt idx="770">
                  <c:v>7.1284179999999848</c:v>
                </c:pt>
                <c:pt idx="771">
                  <c:v>7.5252060000000274</c:v>
                </c:pt>
                <c:pt idx="772">
                  <c:v>7.7498859999998331</c:v>
                </c:pt>
                <c:pt idx="773">
                  <c:v>8.1654489999998567</c:v>
                </c:pt>
                <c:pt idx="774">
                  <c:v>8.4971490000000358</c:v>
                </c:pt>
                <c:pt idx="775">
                  <c:v>8.7481149999998262</c:v>
                </c:pt>
                <c:pt idx="776">
                  <c:v>8.9521410000000028</c:v>
                </c:pt>
                <c:pt idx="777">
                  <c:v>9.4428069999999558</c:v>
                </c:pt>
                <c:pt idx="778">
                  <c:v>9.6130379999999747</c:v>
                </c:pt>
                <c:pt idx="779">
                  <c:v>9.8646289999999226</c:v>
                </c:pt>
                <c:pt idx="780">
                  <c:v>10.236382999999934</c:v>
                </c:pt>
                <c:pt idx="781">
                  <c:v>10.433524999999962</c:v>
                </c:pt>
                <c:pt idx="782">
                  <c:v>10.685743000000002</c:v>
                </c:pt>
                <c:pt idx="783">
                  <c:v>10.907918999999994</c:v>
                </c:pt>
                <c:pt idx="784">
                  <c:v>11.146992999999839</c:v>
                </c:pt>
                <c:pt idx="785">
                  <c:v>11.468678999999838</c:v>
                </c:pt>
                <c:pt idx="786">
                  <c:v>11.706502</c:v>
                </c:pt>
                <c:pt idx="787">
                  <c:v>11.995017999999854</c:v>
                </c:pt>
                <c:pt idx="788">
                  <c:v>12.056977000000002</c:v>
                </c:pt>
                <c:pt idx="789">
                  <c:v>12.270391999999902</c:v>
                </c:pt>
                <c:pt idx="790">
                  <c:v>12.368023999999878</c:v>
                </c:pt>
                <c:pt idx="791">
                  <c:v>12.317955999999867</c:v>
                </c:pt>
                <c:pt idx="792">
                  <c:v>12.546390999999858</c:v>
                </c:pt>
                <c:pt idx="793">
                  <c:v>12.894362999999885</c:v>
                </c:pt>
                <c:pt idx="794">
                  <c:v>13.305545999999877</c:v>
                </c:pt>
                <c:pt idx="795">
                  <c:v>13.898224000000019</c:v>
                </c:pt>
                <c:pt idx="796">
                  <c:v>14.413923999999952</c:v>
                </c:pt>
                <c:pt idx="797">
                  <c:v>14.937758999999916</c:v>
                </c:pt>
                <c:pt idx="798">
                  <c:v>15.347689999999854</c:v>
                </c:pt>
                <c:pt idx="799">
                  <c:v>15.626818999999841</c:v>
                </c:pt>
                <c:pt idx="800">
                  <c:v>16.039252999999917</c:v>
                </c:pt>
                <c:pt idx="801">
                  <c:v>16.281456999999786</c:v>
                </c:pt>
                <c:pt idx="802">
                  <c:v>16.625047999999879</c:v>
                </c:pt>
                <c:pt idx="803">
                  <c:v>16.81906099999993</c:v>
                </c:pt>
                <c:pt idx="804">
                  <c:v>17.123848999999836</c:v>
                </c:pt>
                <c:pt idx="805">
                  <c:v>17.367929999999888</c:v>
                </c:pt>
                <c:pt idx="806">
                  <c:v>17.595738999999789</c:v>
                </c:pt>
                <c:pt idx="807">
                  <c:v>17.894268999999895</c:v>
                </c:pt>
                <c:pt idx="808">
                  <c:v>18.168390999999929</c:v>
                </c:pt>
                <c:pt idx="809">
                  <c:v>18.394321999999875</c:v>
                </c:pt>
                <c:pt idx="810">
                  <c:v>18.550784000000021</c:v>
                </c:pt>
                <c:pt idx="811">
                  <c:v>18.871844999999894</c:v>
                </c:pt>
                <c:pt idx="812">
                  <c:v>18.924415999999827</c:v>
                </c:pt>
                <c:pt idx="813">
                  <c:v>19.103408999999832</c:v>
                </c:pt>
                <c:pt idx="814">
                  <c:v>19.325584999999819</c:v>
                </c:pt>
                <c:pt idx="815">
                  <c:v>19.415707999999903</c:v>
                </c:pt>
                <c:pt idx="816">
                  <c:v>19.557148999999981</c:v>
                </c:pt>
                <c:pt idx="817">
                  <c:v>19.585937999999889</c:v>
                </c:pt>
                <c:pt idx="818">
                  <c:v>19.670427999999902</c:v>
                </c:pt>
                <c:pt idx="819">
                  <c:v>19.863814999999928</c:v>
                </c:pt>
                <c:pt idx="820">
                  <c:v>20.189256999999987</c:v>
                </c:pt>
                <c:pt idx="821">
                  <c:v>20.549745999999889</c:v>
                </c:pt>
                <c:pt idx="822">
                  <c:v>21.036655999999994</c:v>
                </c:pt>
                <c:pt idx="823">
                  <c:v>21.494150999999874</c:v>
                </c:pt>
                <c:pt idx="824">
                  <c:v>21.658123999999816</c:v>
                </c:pt>
                <c:pt idx="825">
                  <c:v>21.944136999999852</c:v>
                </c:pt>
                <c:pt idx="826">
                  <c:v>22.457332999999789</c:v>
                </c:pt>
                <c:pt idx="827">
                  <c:v>22.643835999999965</c:v>
                </c:pt>
                <c:pt idx="828">
                  <c:v>22.536190000000033</c:v>
                </c:pt>
                <c:pt idx="829">
                  <c:v>22.545576999999774</c:v>
                </c:pt>
                <c:pt idx="830">
                  <c:v>22.493005999999923</c:v>
                </c:pt>
                <c:pt idx="831">
                  <c:v>22.429169999999882</c:v>
                </c:pt>
                <c:pt idx="832">
                  <c:v>22.531182999999828</c:v>
                </c:pt>
                <c:pt idx="833">
                  <c:v>22.531182999999828</c:v>
                </c:pt>
                <c:pt idx="834">
                  <c:v>22.479237000000012</c:v>
                </c:pt>
                <c:pt idx="835">
                  <c:v>22.479237000000012</c:v>
                </c:pt>
                <c:pt idx="836">
                  <c:v>22.57749599999989</c:v>
                </c:pt>
                <c:pt idx="837">
                  <c:v>22.445441999999822</c:v>
                </c:pt>
                <c:pt idx="838">
                  <c:v>22.4886249999998</c:v>
                </c:pt>
                <c:pt idx="839">
                  <c:v>22.48361799999984</c:v>
                </c:pt>
                <c:pt idx="840">
                  <c:v>22.471726999999781</c:v>
                </c:pt>
                <c:pt idx="841">
                  <c:v>22.445441999999822</c:v>
                </c:pt>
                <c:pt idx="842">
                  <c:v>22.381605000000036</c:v>
                </c:pt>
                <c:pt idx="843">
                  <c:v>22.443563999999842</c:v>
                </c:pt>
                <c:pt idx="844">
                  <c:v>22.495509999999825</c:v>
                </c:pt>
                <c:pt idx="845">
                  <c:v>22.593141999999929</c:v>
                </c:pt>
                <c:pt idx="846">
                  <c:v>22.314012999999932</c:v>
                </c:pt>
                <c:pt idx="847">
                  <c:v>21.904082000000017</c:v>
                </c:pt>
                <c:pt idx="848">
                  <c:v>21.818340999999887</c:v>
                </c:pt>
                <c:pt idx="849">
                  <c:v>22.009851000000122</c:v>
                </c:pt>
                <c:pt idx="850">
                  <c:v>21.979809999999816</c:v>
                </c:pt>
                <c:pt idx="851">
                  <c:v>22.001088999999865</c:v>
                </c:pt>
                <c:pt idx="852">
                  <c:v>22.009851000000122</c:v>
                </c:pt>
                <c:pt idx="853">
                  <c:v>22.094965999999935</c:v>
                </c:pt>
                <c:pt idx="854">
                  <c:v>22.213878000000118</c:v>
                </c:pt>
                <c:pt idx="855">
                  <c:v>22.153169999999818</c:v>
                </c:pt>
                <c:pt idx="856">
                  <c:v>22.102476000000024</c:v>
                </c:pt>
                <c:pt idx="857">
                  <c:v>22.023619999999827</c:v>
                </c:pt>
                <c:pt idx="858">
                  <c:v>22.048652999999749</c:v>
                </c:pt>
                <c:pt idx="859">
                  <c:v>22.048652999999749</c:v>
                </c:pt>
                <c:pt idx="860">
                  <c:v>21.842122999999798</c:v>
                </c:pt>
                <c:pt idx="861">
                  <c:v>21.813333999999927</c:v>
                </c:pt>
                <c:pt idx="862">
                  <c:v>21.546096999999889</c:v>
                </c:pt>
                <c:pt idx="863">
                  <c:v>21.378995000000035</c:v>
                </c:pt>
                <c:pt idx="864">
                  <c:v>21.181227000000032</c:v>
                </c:pt>
                <c:pt idx="865">
                  <c:v>21.012874000000096</c:v>
                </c:pt>
                <c:pt idx="866">
                  <c:v>20.920247999999798</c:v>
                </c:pt>
                <c:pt idx="867">
                  <c:v>20.596683999999829</c:v>
                </c:pt>
                <c:pt idx="868">
                  <c:v>20.315677999999927</c:v>
                </c:pt>
                <c:pt idx="869">
                  <c:v>19.977719999999771</c:v>
                </c:pt>
                <c:pt idx="870">
                  <c:v>19.744903999999906</c:v>
                </c:pt>
                <c:pt idx="871">
                  <c:v>19.312441999999919</c:v>
                </c:pt>
                <c:pt idx="872">
                  <c:v>18.814892999999991</c:v>
                </c:pt>
                <c:pt idx="873">
                  <c:v>18.149614999999812</c:v>
                </c:pt>
                <c:pt idx="874">
                  <c:v>17.590731999999889</c:v>
                </c:pt>
                <c:pt idx="875">
                  <c:v>16.852230999999829</c:v>
                </c:pt>
                <c:pt idx="876">
                  <c:v>16.091824999999975</c:v>
                </c:pt>
                <c:pt idx="877">
                  <c:v>15.39087399999995</c:v>
                </c:pt>
                <c:pt idx="878">
                  <c:v>14.737488000000001</c:v>
                </c:pt>
                <c:pt idx="879">
                  <c:v>14.206142</c:v>
                </c:pt>
                <c:pt idx="880">
                  <c:v>13.659775999999972</c:v>
                </c:pt>
                <c:pt idx="881">
                  <c:v>13.04769599999986</c:v>
                </c:pt>
                <c:pt idx="882">
                  <c:v>12.327969999999823</c:v>
                </c:pt>
                <c:pt idx="883">
                  <c:v>11.825413000000026</c:v>
                </c:pt>
                <c:pt idx="884">
                  <c:v>11.459292000000024</c:v>
                </c:pt>
                <c:pt idx="885">
                  <c:v>11.04685699999982</c:v>
                </c:pt>
                <c:pt idx="886">
                  <c:v>10.690748999999869</c:v>
                </c:pt>
                <c:pt idx="887">
                  <c:v>10.302097000000026</c:v>
                </c:pt>
                <c:pt idx="888">
                  <c:v>9.9372269999998935</c:v>
                </c:pt>
                <c:pt idx="889">
                  <c:v>9.6224250000000211</c:v>
                </c:pt>
                <c:pt idx="890">
                  <c:v>9.2268890000000283</c:v>
                </c:pt>
                <c:pt idx="891">
                  <c:v>8.8570119999999548</c:v>
                </c:pt>
                <c:pt idx="892">
                  <c:v>8.6098019999999504</c:v>
                </c:pt>
                <c:pt idx="893">
                  <c:v>8.3926319999998267</c:v>
                </c:pt>
                <c:pt idx="894">
                  <c:v>7.9920889999998508</c:v>
                </c:pt>
                <c:pt idx="895">
                  <c:v>7.7724160000000211</c:v>
                </c:pt>
                <c:pt idx="896">
                  <c:v>7.5821579999999358</c:v>
                </c:pt>
                <c:pt idx="897">
                  <c:v>7.3518460000000232</c:v>
                </c:pt>
                <c:pt idx="898">
                  <c:v>7.1521999999999855</c:v>
                </c:pt>
                <c:pt idx="899">
                  <c:v>6.8824589999999262</c:v>
                </c:pt>
                <c:pt idx="900">
                  <c:v>6.582051999999976</c:v>
                </c:pt>
                <c:pt idx="901">
                  <c:v>6.3717669999998909</c:v>
                </c:pt>
                <c:pt idx="902">
                  <c:v>6.1326919999999063</c:v>
                </c:pt>
                <c:pt idx="903">
                  <c:v>5.8416729999999024</c:v>
                </c:pt>
                <c:pt idx="904">
                  <c:v>5.7515509999998384</c:v>
                </c:pt>
                <c:pt idx="905">
                  <c:v>5.4555239999999694</c:v>
                </c:pt>
                <c:pt idx="906">
                  <c:v>5.2277149999999653</c:v>
                </c:pt>
                <c:pt idx="907">
                  <c:v>5.141973999999891</c:v>
                </c:pt>
                <c:pt idx="908">
                  <c:v>4.9611029999998824</c:v>
                </c:pt>
                <c:pt idx="909">
                  <c:v>4.7808589999999684</c:v>
                </c:pt>
                <c:pt idx="910">
                  <c:v>4.7282880000000214</c:v>
                </c:pt>
                <c:pt idx="911">
                  <c:v>4.5943559999998342</c:v>
                </c:pt>
                <c:pt idx="912">
                  <c:v>4.4291319999999805</c:v>
                </c:pt>
                <c:pt idx="913">
                  <c:v>4.3815669999999054</c:v>
                </c:pt>
                <c:pt idx="914">
                  <c:v>4.1249689999999646</c:v>
                </c:pt>
                <c:pt idx="915">
                  <c:v>4.1199629999998724</c:v>
                </c:pt>
                <c:pt idx="916">
                  <c:v>4.1299759999999255</c:v>
                </c:pt>
                <c:pt idx="917">
                  <c:v>4.0842889999998988</c:v>
                </c:pt>
                <c:pt idx="918">
                  <c:v>3.9184390000000349</c:v>
                </c:pt>
                <c:pt idx="919">
                  <c:v>3.8602349999998737</c:v>
                </c:pt>
                <c:pt idx="920">
                  <c:v>3.779500999999982</c:v>
                </c:pt>
                <c:pt idx="921">
                  <c:v>3.7694870000000282</c:v>
                </c:pt>
                <c:pt idx="923">
                  <c:v>3.5548209999999467</c:v>
                </c:pt>
                <c:pt idx="924">
                  <c:v>3.6411879999998287</c:v>
                </c:pt>
                <c:pt idx="925">
                  <c:v>3.6274200000000292</c:v>
                </c:pt>
                <c:pt idx="926">
                  <c:v>3.6793649999999607</c:v>
                </c:pt>
                <c:pt idx="927">
                  <c:v>3.7081539999999222</c:v>
                </c:pt>
                <c:pt idx="928">
                  <c:v>3.6649709999999232</c:v>
                </c:pt>
                <c:pt idx="929">
                  <c:v>3.7175419999998667</c:v>
                </c:pt>
                <c:pt idx="930">
                  <c:v>3.779500999999982</c:v>
                </c:pt>
                <c:pt idx="931">
                  <c:v>3.6461950000000352</c:v>
                </c:pt>
                <c:pt idx="932">
                  <c:v>3.688752999999906</c:v>
                </c:pt>
                <c:pt idx="933">
                  <c:v>3.6649709999999232</c:v>
                </c:pt>
                <c:pt idx="934">
                  <c:v>3.651202000000012</c:v>
                </c:pt>
                <c:pt idx="935">
                  <c:v>3.7457049999998162</c:v>
                </c:pt>
                <c:pt idx="936">
                  <c:v>3.7269300000000412</c:v>
                </c:pt>
                <c:pt idx="937">
                  <c:v>3.6174059999998325</c:v>
                </c:pt>
                <c:pt idx="938">
                  <c:v>3.6130249999998787</c:v>
                </c:pt>
                <c:pt idx="939">
                  <c:v>3.5923719999998367</c:v>
                </c:pt>
                <c:pt idx="940">
                  <c:v>3.5510659999999761</c:v>
                </c:pt>
                <c:pt idx="941">
                  <c:v>3.6743579999999838</c:v>
                </c:pt>
                <c:pt idx="942">
                  <c:v>3.7507120000000214</c:v>
                </c:pt>
                <c:pt idx="943">
                  <c:v>3.6318009999999927</c:v>
                </c:pt>
                <c:pt idx="944">
                  <c:v>3.7081539999999222</c:v>
                </c:pt>
                <c:pt idx="945">
                  <c:v>3.6981409999998385</c:v>
                </c:pt>
                <c:pt idx="946">
                  <c:v>3.6461950000000352</c:v>
                </c:pt>
                <c:pt idx="947">
                  <c:v>3.7175419999998667</c:v>
                </c:pt>
                <c:pt idx="948">
                  <c:v>3.6605899999999592</c:v>
                </c:pt>
                <c:pt idx="949">
                  <c:v>3.5498139999999667</c:v>
                </c:pt>
                <c:pt idx="950">
                  <c:v>3.6981409999998385</c:v>
                </c:pt>
                <c:pt idx="951">
                  <c:v>3.6555829999999787</c:v>
                </c:pt>
                <c:pt idx="952">
                  <c:v>3.6174059999998325</c:v>
                </c:pt>
                <c:pt idx="953">
                  <c:v>3.651202000000012</c:v>
                </c:pt>
                <c:pt idx="954">
                  <c:v>3.7125349999998867</c:v>
                </c:pt>
                <c:pt idx="955">
                  <c:v>3.6937599999998767</c:v>
                </c:pt>
                <c:pt idx="956">
                  <c:v>3.6605899999999592</c:v>
                </c:pt>
                <c:pt idx="957">
                  <c:v>3.7457049999998162</c:v>
                </c:pt>
                <c:pt idx="958">
                  <c:v>3.7125349999998867</c:v>
                </c:pt>
                <c:pt idx="959">
                  <c:v>3.6793649999999607</c:v>
                </c:pt>
                <c:pt idx="960">
                  <c:v>3.7081539999999222</c:v>
                </c:pt>
                <c:pt idx="961">
                  <c:v>3.7744940000000042</c:v>
                </c:pt>
                <c:pt idx="962">
                  <c:v>3.7125349999998867</c:v>
                </c:pt>
                <c:pt idx="963">
                  <c:v>3.6555829999999787</c:v>
                </c:pt>
                <c:pt idx="964">
                  <c:v>3.7081539999999222</c:v>
                </c:pt>
                <c:pt idx="965">
                  <c:v>3.7219229999998333</c:v>
                </c:pt>
                <c:pt idx="966">
                  <c:v>3.8314459999998904</c:v>
                </c:pt>
                <c:pt idx="967">
                  <c:v>3.8990380000000187</c:v>
                </c:pt>
                <c:pt idx="968">
                  <c:v>4.0961799999999995</c:v>
                </c:pt>
                <c:pt idx="969">
                  <c:v>4.2344929999999303</c:v>
                </c:pt>
                <c:pt idx="970">
                  <c:v>4.4479069999999865</c:v>
                </c:pt>
                <c:pt idx="971">
                  <c:v>4.7188999999998504</c:v>
                </c:pt>
                <c:pt idx="972">
                  <c:v>5.2646399999998721</c:v>
                </c:pt>
                <c:pt idx="973">
                  <c:v>5.8798500000000331</c:v>
                </c:pt>
                <c:pt idx="974">
                  <c:v>6.4049370000000145</c:v>
                </c:pt>
                <c:pt idx="975">
                  <c:v>7.0301600000000324</c:v>
                </c:pt>
                <c:pt idx="976">
                  <c:v>7.4075459999999085</c:v>
                </c:pt>
                <c:pt idx="977">
                  <c:v>7.8969600000000364</c:v>
                </c:pt>
                <c:pt idx="978">
                  <c:v>8.402020000000002</c:v>
                </c:pt>
                <c:pt idx="979">
                  <c:v>8.8764139999998548</c:v>
                </c:pt>
                <c:pt idx="980">
                  <c:v>9.2932289999998439</c:v>
                </c:pt>
                <c:pt idx="981">
                  <c:v>9.5711059999998689</c:v>
                </c:pt>
                <c:pt idx="982">
                  <c:v>9.8314590000000006</c:v>
                </c:pt>
                <c:pt idx="983">
                  <c:v>10.184438</c:v>
                </c:pt>
                <c:pt idx="984">
                  <c:v>10.543048999999883</c:v>
                </c:pt>
                <c:pt idx="985">
                  <c:v>10.790258999999848</c:v>
                </c:pt>
                <c:pt idx="986">
                  <c:v>11.037470000000001</c:v>
                </c:pt>
                <c:pt idx="987">
                  <c:v>11.35477500000002</c:v>
                </c:pt>
                <c:pt idx="988">
                  <c:v>11.829794000000026</c:v>
                </c:pt>
                <c:pt idx="989">
                  <c:v>12.21343899999988</c:v>
                </c:pt>
                <c:pt idx="990">
                  <c:v>12.677193000000001</c:v>
                </c:pt>
                <c:pt idx="991">
                  <c:v>12.875587000000072</c:v>
                </c:pt>
                <c:pt idx="992">
                  <c:v>13.25672899999995</c:v>
                </c:pt>
                <c:pt idx="993">
                  <c:v>13.503939999999854</c:v>
                </c:pt>
                <c:pt idx="994">
                  <c:v>13.661654</c:v>
                </c:pt>
                <c:pt idx="995">
                  <c:v>13.826877999999851</c:v>
                </c:pt>
                <c:pt idx="996">
                  <c:v>13.968319999999952</c:v>
                </c:pt>
                <c:pt idx="997">
                  <c:v>14.158578000000031</c:v>
                </c:pt>
                <c:pt idx="998">
                  <c:v>14.248699999999868</c:v>
                </c:pt>
                <c:pt idx="999">
                  <c:v>14.581650999999972</c:v>
                </c:pt>
                <c:pt idx="1000">
                  <c:v>14.942765999999892</c:v>
                </c:pt>
                <c:pt idx="1001">
                  <c:v>15.475989000000077</c:v>
                </c:pt>
                <c:pt idx="1002">
                  <c:v>15.827716000000009</c:v>
                </c:pt>
                <c:pt idx="1003">
                  <c:v>16.16317099999992</c:v>
                </c:pt>
                <c:pt idx="1004">
                  <c:v>16.405374999999822</c:v>
                </c:pt>
                <c:pt idx="1005">
                  <c:v>16.677618999999833</c:v>
                </c:pt>
                <c:pt idx="1006">
                  <c:v>16.989917999999989</c:v>
                </c:pt>
                <c:pt idx="1007">
                  <c:v>17.215848999999928</c:v>
                </c:pt>
                <c:pt idx="1008">
                  <c:v>17.511250000000111</c:v>
                </c:pt>
                <c:pt idx="1009">
                  <c:v>17.821670999999924</c:v>
                </c:pt>
                <c:pt idx="1010">
                  <c:v>17.889261999999917</c:v>
                </c:pt>
                <c:pt idx="1011">
                  <c:v>18.130214000000031</c:v>
                </c:pt>
                <c:pt idx="1012">
                  <c:v>18.350512999999829</c:v>
                </c:pt>
                <c:pt idx="1013">
                  <c:v>18.563926999999889</c:v>
                </c:pt>
                <c:pt idx="1014">
                  <c:v>18.857449999999972</c:v>
                </c:pt>
                <c:pt idx="1015">
                  <c:v>19.065231999999838</c:v>
                </c:pt>
                <c:pt idx="1016">
                  <c:v>19.269884999999928</c:v>
                </c:pt>
                <c:pt idx="1017">
                  <c:v>19.311191000000107</c:v>
                </c:pt>
                <c:pt idx="1018">
                  <c:v>19.562155999999959</c:v>
                </c:pt>
                <c:pt idx="1019">
                  <c:v>19.768685999999889</c:v>
                </c:pt>
                <c:pt idx="1020">
                  <c:v>19.982726999999656</c:v>
                </c:pt>
                <c:pt idx="1021">
                  <c:v>20.082236999999715</c:v>
                </c:pt>
                <c:pt idx="1022">
                  <c:v>20.208658000000014</c:v>
                </c:pt>
                <c:pt idx="1023">
                  <c:v>20.433963999999833</c:v>
                </c:pt>
                <c:pt idx="1024">
                  <c:v>20.502180999999826</c:v>
                </c:pt>
                <c:pt idx="1025">
                  <c:v>20.673037999999906</c:v>
                </c:pt>
                <c:pt idx="1026">
                  <c:v>20.891458999999941</c:v>
                </c:pt>
                <c:pt idx="1027">
                  <c:v>21.064818999999943</c:v>
                </c:pt>
                <c:pt idx="1028">
                  <c:v>21.248192999999791</c:v>
                </c:pt>
                <c:pt idx="1029">
                  <c:v>21.64936199999989</c:v>
                </c:pt>
                <c:pt idx="1030">
                  <c:v>22.228271999999826</c:v>
                </c:pt>
                <c:pt idx="1031">
                  <c:v>22.507400999999842</c:v>
                </c:pt>
                <c:pt idx="1032">
                  <c:v>22.785277999999789</c:v>
                </c:pt>
                <c:pt idx="1033">
                  <c:v>23.144514999999956</c:v>
                </c:pt>
                <c:pt idx="1034">
                  <c:v>23.223997999999927</c:v>
                </c:pt>
                <c:pt idx="1035">
                  <c:v>23.275942999999781</c:v>
                </c:pt>
                <c:pt idx="1036">
                  <c:v>23.228378000000021</c:v>
                </c:pt>
                <c:pt idx="1037">
                  <c:v>23.18206599999985</c:v>
                </c:pt>
                <c:pt idx="1038">
                  <c:v>23.239643999999902</c:v>
                </c:pt>
                <c:pt idx="1039">
                  <c:v>23.223997999999927</c:v>
                </c:pt>
                <c:pt idx="1040">
                  <c:v>23.144514999999956</c:v>
                </c:pt>
                <c:pt idx="1041">
                  <c:v>23.242772999999804</c:v>
                </c:pt>
                <c:pt idx="1042">
                  <c:v>23.190828000000035</c:v>
                </c:pt>
                <c:pt idx="1043">
                  <c:v>23.127616999999873</c:v>
                </c:pt>
                <c:pt idx="1044">
                  <c:v>23.228378000000021</c:v>
                </c:pt>
                <c:pt idx="1045">
                  <c:v>23.18206599999985</c:v>
                </c:pt>
                <c:pt idx="1046">
                  <c:v>23.192078999999925</c:v>
                </c:pt>
                <c:pt idx="1047">
                  <c:v>23.073167999999896</c:v>
                </c:pt>
                <c:pt idx="1048">
                  <c:v>23.229629999999709</c:v>
                </c:pt>
                <c:pt idx="1049">
                  <c:v>23.14889599999993</c:v>
                </c:pt>
                <c:pt idx="1050">
                  <c:v>23.158282999999983</c:v>
                </c:pt>
                <c:pt idx="1051">
                  <c:v>23.155153999999811</c:v>
                </c:pt>
                <c:pt idx="1052">
                  <c:v>23.190828000000035</c:v>
                </c:pt>
                <c:pt idx="1053">
                  <c:v>23.120731999999862</c:v>
                </c:pt>
                <c:pt idx="1054">
                  <c:v>22.815317999999927</c:v>
                </c:pt>
                <c:pt idx="1055">
                  <c:v>22.715181999999913</c:v>
                </c:pt>
                <c:pt idx="1056">
                  <c:v>22.913577000000032</c:v>
                </c:pt>
                <c:pt idx="1057">
                  <c:v>23.023099999999886</c:v>
                </c:pt>
                <c:pt idx="1058">
                  <c:v>23.061277000000018</c:v>
                </c:pt>
                <c:pt idx="1059">
                  <c:v>23.004324999999881</c:v>
                </c:pt>
                <c:pt idx="1060">
                  <c:v>23.018092999999887</c:v>
                </c:pt>
                <c:pt idx="1061">
                  <c:v>22.913577000000032</c:v>
                </c:pt>
                <c:pt idx="1062">
                  <c:v>22.829712999999789</c:v>
                </c:pt>
                <c:pt idx="1063">
                  <c:v>22.715181999999913</c:v>
                </c:pt>
                <c:pt idx="1064">
                  <c:v>22.809059999999818</c:v>
                </c:pt>
                <c:pt idx="1065">
                  <c:v>22.880406999999789</c:v>
                </c:pt>
                <c:pt idx="1066">
                  <c:v>22.980541999999875</c:v>
                </c:pt>
                <c:pt idx="1067">
                  <c:v>22.861630999999907</c:v>
                </c:pt>
                <c:pt idx="1068">
                  <c:v>22.970528999999889</c:v>
                </c:pt>
                <c:pt idx="1069">
                  <c:v>22.791535999999926</c:v>
                </c:pt>
                <c:pt idx="1070">
                  <c:v>22.667617999999926</c:v>
                </c:pt>
                <c:pt idx="1071">
                  <c:v>22.634448000000031</c:v>
                </c:pt>
                <c:pt idx="1072">
                  <c:v>22.527427999999873</c:v>
                </c:pt>
                <c:pt idx="1073">
                  <c:v>22.329033999999826</c:v>
                </c:pt>
                <c:pt idx="1074">
                  <c:v>22.385986000000003</c:v>
                </c:pt>
                <c:pt idx="1075">
                  <c:v>22.128135999999813</c:v>
                </c:pt>
                <c:pt idx="1076">
                  <c:v>21.922857999999906</c:v>
                </c:pt>
                <c:pt idx="1077">
                  <c:v>21.635592999999972</c:v>
                </c:pt>
                <c:pt idx="1078">
                  <c:v>21.314532999999983</c:v>
                </c:pt>
                <c:pt idx="1079">
                  <c:v>20.848900999999842</c:v>
                </c:pt>
                <c:pt idx="1080">
                  <c:v>20.305664999999863</c:v>
                </c:pt>
                <c:pt idx="1081">
                  <c:v>19.617857000000107</c:v>
                </c:pt>
                <c:pt idx="1082">
                  <c:v>19.046456999999887</c:v>
                </c:pt>
                <c:pt idx="1083">
                  <c:v>18.168390999999929</c:v>
                </c:pt>
                <c:pt idx="1084">
                  <c:v>17.195195999999896</c:v>
                </c:pt>
                <c:pt idx="1085">
                  <c:v>16.376585999999861</c:v>
                </c:pt>
                <c:pt idx="1086">
                  <c:v>15.741348999999843</c:v>
                </c:pt>
                <c:pt idx="1087">
                  <c:v>15.117377999999917</c:v>
                </c:pt>
                <c:pt idx="1088">
                  <c:v>14.418930999999954</c:v>
                </c:pt>
                <c:pt idx="1089">
                  <c:v>13.831883999999954</c:v>
                </c:pt>
                <c:pt idx="1090">
                  <c:v>13.042688999999882</c:v>
                </c:pt>
                <c:pt idx="1091">
                  <c:v>12.531996999999819</c:v>
                </c:pt>
                <c:pt idx="1092">
                  <c:v>12.033195000000001</c:v>
                </c:pt>
                <c:pt idx="1093">
                  <c:v>11.557550000000004</c:v>
                </c:pt>
                <c:pt idx="1094">
                  <c:v>10.993659999999872</c:v>
                </c:pt>
                <c:pt idx="1095">
                  <c:v>10.600001000000018</c:v>
                </c:pt>
                <c:pt idx="1096">
                  <c:v>10.236382999999934</c:v>
                </c:pt>
                <c:pt idx="1097">
                  <c:v>9.8126829999999536</c:v>
                </c:pt>
                <c:pt idx="1098">
                  <c:v>9.4002490000000307</c:v>
                </c:pt>
                <c:pt idx="1099">
                  <c:v>9.1837049999999643</c:v>
                </c:pt>
                <c:pt idx="1100">
                  <c:v>8.8332299999999577</c:v>
                </c:pt>
                <c:pt idx="1101">
                  <c:v>8.5497209999998631</c:v>
                </c:pt>
                <c:pt idx="1102">
                  <c:v>8.3262929999998505</c:v>
                </c:pt>
                <c:pt idx="1103">
                  <c:v>7.9401439999999184</c:v>
                </c:pt>
                <c:pt idx="1104">
                  <c:v>7.7154639999998924</c:v>
                </c:pt>
                <c:pt idx="1105">
                  <c:v>7.53459399999997</c:v>
                </c:pt>
                <c:pt idx="1106">
                  <c:v>7.3518460000000232</c:v>
                </c:pt>
                <c:pt idx="1107">
                  <c:v>7.0345409999999875</c:v>
                </c:pt>
                <c:pt idx="1108">
                  <c:v>6.7604189999999456</c:v>
                </c:pt>
                <c:pt idx="1109">
                  <c:v>6.5144599999998718</c:v>
                </c:pt>
                <c:pt idx="1110">
                  <c:v>6.2566110000000323</c:v>
                </c:pt>
                <c:pt idx="1111">
                  <c:v>6.0663519999998314</c:v>
                </c:pt>
                <c:pt idx="1112">
                  <c:v>5.9317949999999824</c:v>
                </c:pt>
                <c:pt idx="1113">
                  <c:v>5.6852109999999785</c:v>
                </c:pt>
                <c:pt idx="1114">
                  <c:v>5.4511430000000134</c:v>
                </c:pt>
                <c:pt idx="1115">
                  <c:v>5.3891839999998874</c:v>
                </c:pt>
                <c:pt idx="1116">
                  <c:v>5.208313999999973</c:v>
                </c:pt>
                <c:pt idx="1117">
                  <c:v>5.0518519999998324</c:v>
                </c:pt>
                <c:pt idx="1118">
                  <c:v>4.9473349999998391</c:v>
                </c:pt>
                <c:pt idx="1119">
                  <c:v>4.7570769999999785</c:v>
                </c:pt>
                <c:pt idx="1120">
                  <c:v>4.6713349999999965</c:v>
                </c:pt>
                <c:pt idx="1121">
                  <c:v>4.5655669999998736</c:v>
                </c:pt>
                <c:pt idx="1122">
                  <c:v>4.4103569999999763</c:v>
                </c:pt>
                <c:pt idx="1123">
                  <c:v>4.3815669999999054</c:v>
                </c:pt>
                <c:pt idx="1124">
                  <c:v>4.3433909999998832</c:v>
                </c:pt>
                <c:pt idx="1125">
                  <c:v>4.2150919999999115</c:v>
                </c:pt>
                <c:pt idx="1126">
                  <c:v>4.1155819999998808</c:v>
                </c:pt>
                <c:pt idx="1127">
                  <c:v>4.0917990000000524</c:v>
                </c:pt>
                <c:pt idx="1128">
                  <c:v>4.1061939999999595</c:v>
                </c:pt>
                <c:pt idx="1129">
                  <c:v>4.068016999999827</c:v>
                </c:pt>
                <c:pt idx="1130">
                  <c:v>3.9228199999999918</c:v>
                </c:pt>
                <c:pt idx="1131">
                  <c:v>3.9372149999999237</c:v>
                </c:pt>
                <c:pt idx="1132">
                  <c:v>3.9703849999998413</c:v>
                </c:pt>
                <c:pt idx="1133">
                  <c:v>4.0723980000000415</c:v>
                </c:pt>
                <c:pt idx="1134">
                  <c:v>3.9609969999999066</c:v>
                </c:pt>
                <c:pt idx="1135">
                  <c:v>3.9797730000000229</c:v>
                </c:pt>
                <c:pt idx="1136">
                  <c:v>3.9559899999999191</c:v>
                </c:pt>
                <c:pt idx="1137">
                  <c:v>3.9609969999999066</c:v>
                </c:pt>
                <c:pt idx="1138">
                  <c:v>3.9660039999998689</c:v>
                </c:pt>
                <c:pt idx="1139">
                  <c:v>3.9040449999999964</c:v>
                </c:pt>
                <c:pt idx="1140">
                  <c:v>3.9322079999999344</c:v>
                </c:pt>
                <c:pt idx="1142">
                  <c:v>3.7557189999999987</c:v>
                </c:pt>
                <c:pt idx="1143">
                  <c:v>3.8264399999998062</c:v>
                </c:pt>
                <c:pt idx="1144">
                  <c:v>3.7507120000000214</c:v>
                </c:pt>
                <c:pt idx="1145">
                  <c:v>3.7600999999999658</c:v>
                </c:pt>
                <c:pt idx="1146">
                  <c:v>3.8076639999999307</c:v>
                </c:pt>
                <c:pt idx="1147">
                  <c:v>3.7600999999999658</c:v>
                </c:pt>
                <c:pt idx="1148">
                  <c:v>3.7651059999998324</c:v>
                </c:pt>
                <c:pt idx="1149">
                  <c:v>3.7982759999999867</c:v>
                </c:pt>
                <c:pt idx="1150">
                  <c:v>3.7838819999999491</c:v>
                </c:pt>
                <c:pt idx="1151">
                  <c:v>3.8170519999998604</c:v>
                </c:pt>
                <c:pt idx="1152">
                  <c:v>3.7744940000000042</c:v>
                </c:pt>
                <c:pt idx="1153">
                  <c:v>3.8170519999998604</c:v>
                </c:pt>
                <c:pt idx="1154">
                  <c:v>3.7838819999999491</c:v>
                </c:pt>
                <c:pt idx="1155">
                  <c:v>3.779500999999982</c:v>
                </c:pt>
                <c:pt idx="1156">
                  <c:v>3.7744940000000042</c:v>
                </c:pt>
                <c:pt idx="1157">
                  <c:v>3.8126709999998885</c:v>
                </c:pt>
                <c:pt idx="1158">
                  <c:v>3.8170519999998604</c:v>
                </c:pt>
                <c:pt idx="1159">
                  <c:v>3.8408339999998486</c:v>
                </c:pt>
                <c:pt idx="1160">
                  <c:v>3.7651059999998324</c:v>
                </c:pt>
                <c:pt idx="1161">
                  <c:v>3.7694870000000282</c:v>
                </c:pt>
                <c:pt idx="1162">
                  <c:v>3.7888889999999265</c:v>
                </c:pt>
                <c:pt idx="1163">
                  <c:v>3.8170519999998604</c:v>
                </c:pt>
                <c:pt idx="1164">
                  <c:v>3.7982759999999867</c:v>
                </c:pt>
                <c:pt idx="1165">
                  <c:v>3.7651059999998324</c:v>
                </c:pt>
                <c:pt idx="1166">
                  <c:v>3.8264399999998062</c:v>
                </c:pt>
                <c:pt idx="1167">
                  <c:v>3.8552290000000067</c:v>
                </c:pt>
                <c:pt idx="1168">
                  <c:v>3.8170519999998604</c:v>
                </c:pt>
                <c:pt idx="1169">
                  <c:v>3.8264399999998062</c:v>
                </c:pt>
                <c:pt idx="1170">
                  <c:v>3.8076639999999307</c:v>
                </c:pt>
                <c:pt idx="1171">
                  <c:v>3.8740040000000135</c:v>
                </c:pt>
                <c:pt idx="1172">
                  <c:v>3.8840179999999687</c:v>
                </c:pt>
                <c:pt idx="1173">
                  <c:v>3.8602349999998737</c:v>
                </c:pt>
                <c:pt idx="1174">
                  <c:v>3.8646159999998262</c:v>
                </c:pt>
                <c:pt idx="1175">
                  <c:v>3.8740040000000135</c:v>
                </c:pt>
                <c:pt idx="1176">
                  <c:v>3.8883989999999358</c:v>
                </c:pt>
                <c:pt idx="1177">
                  <c:v>3.8708749999998262</c:v>
                </c:pt>
                <c:pt idx="1178">
                  <c:v>3.8946569999998029</c:v>
                </c:pt>
                <c:pt idx="1179">
                  <c:v>3.8840179999999687</c:v>
                </c:pt>
                <c:pt idx="1180">
                  <c:v>3.836452999999862</c:v>
                </c:pt>
                <c:pt idx="1181">
                  <c:v>3.9372149999999237</c:v>
                </c:pt>
                <c:pt idx="1182">
                  <c:v>3.8552290000000067</c:v>
                </c:pt>
                <c:pt idx="1183">
                  <c:v>3.8233099999999922</c:v>
                </c:pt>
                <c:pt idx="1184">
                  <c:v>3.9084259999999627</c:v>
                </c:pt>
                <c:pt idx="1185">
                  <c:v>3.8220589999998285</c:v>
                </c:pt>
                <c:pt idx="1186">
                  <c:v>3.8708749999998262</c:v>
                </c:pt>
                <c:pt idx="1187">
                  <c:v>3.9516089999999471</c:v>
                </c:pt>
                <c:pt idx="1188">
                  <c:v>3.9897859999998548</c:v>
                </c:pt>
                <c:pt idx="1189">
                  <c:v>4.0016769999999724</c:v>
                </c:pt>
                <c:pt idx="1190">
                  <c:v>4.1155819999998808</c:v>
                </c:pt>
                <c:pt idx="1191">
                  <c:v>4.3527779999999385</c:v>
                </c:pt>
                <c:pt idx="1192">
                  <c:v>4.6713349999999965</c:v>
                </c:pt>
                <c:pt idx="1193">
                  <c:v>4.9805049999999875</c:v>
                </c:pt>
                <c:pt idx="1194">
                  <c:v>5.6945979999998055</c:v>
                </c:pt>
                <c:pt idx="1195">
                  <c:v>6.4143239999998514</c:v>
                </c:pt>
                <c:pt idx="1196">
                  <c:v>7.1665949999998926</c:v>
                </c:pt>
                <c:pt idx="1197">
                  <c:v>7.9351369999999406</c:v>
                </c:pt>
                <c:pt idx="1198">
                  <c:v>8.3976390000000265</c:v>
                </c:pt>
                <c:pt idx="1199">
                  <c:v>8.7906719999998479</c:v>
                </c:pt>
                <c:pt idx="1200">
                  <c:v>9.2932289999998439</c:v>
                </c:pt>
                <c:pt idx="1201">
                  <c:v>9.7125480000000017</c:v>
                </c:pt>
                <c:pt idx="1202">
                  <c:v>10.056139000000073</c:v>
                </c:pt>
                <c:pt idx="1203">
                  <c:v>10.26955299999987</c:v>
                </c:pt>
                <c:pt idx="1204">
                  <c:v>10.643184999999924</c:v>
                </c:pt>
                <c:pt idx="1205">
                  <c:v>11.02683000000002</c:v>
                </c:pt>
                <c:pt idx="1206">
                  <c:v>11.521250999999893</c:v>
                </c:pt>
                <c:pt idx="1207">
                  <c:v>11.668324999999868</c:v>
                </c:pt>
                <c:pt idx="1208">
                  <c:v>12.147099000000019</c:v>
                </c:pt>
                <c:pt idx="1209">
                  <c:v>12.546390999999858</c:v>
                </c:pt>
                <c:pt idx="1210">
                  <c:v>13.005138000000002</c:v>
                </c:pt>
                <c:pt idx="1211">
                  <c:v>13.405055999999854</c:v>
                </c:pt>
                <c:pt idx="1212">
                  <c:v>13.695448999999826</c:v>
                </c:pt>
                <c:pt idx="1213">
                  <c:v>13.912618999999976</c:v>
                </c:pt>
                <c:pt idx="1214">
                  <c:v>14.030278999999798</c:v>
                </c:pt>
                <c:pt idx="1215">
                  <c:v>14.158578000000031</c:v>
                </c:pt>
                <c:pt idx="1216">
                  <c:v>14.177352999999812</c:v>
                </c:pt>
                <c:pt idx="1217">
                  <c:v>14.358222999999954</c:v>
                </c:pt>
                <c:pt idx="1218">
                  <c:v>14.418930999999954</c:v>
                </c:pt>
                <c:pt idx="1219">
                  <c:v>14.380754000000024</c:v>
                </c:pt>
                <c:pt idx="1220">
                  <c:v>14.409543000000006</c:v>
                </c:pt>
                <c:pt idx="1221">
                  <c:v>14.713704999999894</c:v>
                </c:pt>
                <c:pt idx="1222">
                  <c:v>15.060426000000026</c:v>
                </c:pt>
                <c:pt idx="1223">
                  <c:v>15.613049999999973</c:v>
                </c:pt>
                <c:pt idx="1224">
                  <c:v>16.091824999999975</c:v>
                </c:pt>
                <c:pt idx="1225">
                  <c:v>16.509892000000036</c:v>
                </c:pt>
                <c:pt idx="1226">
                  <c:v>16.817808999999997</c:v>
                </c:pt>
                <c:pt idx="1227">
                  <c:v>17.277181999999815</c:v>
                </c:pt>
                <c:pt idx="1228">
                  <c:v>17.516255999999895</c:v>
                </c:pt>
                <c:pt idx="1229">
                  <c:v>17.816663999999946</c:v>
                </c:pt>
                <c:pt idx="1230">
                  <c:v>17.992526999999747</c:v>
                </c:pt>
                <c:pt idx="1231">
                  <c:v>18.249124999999822</c:v>
                </c:pt>
                <c:pt idx="1232">
                  <c:v>18.522620999999745</c:v>
                </c:pt>
                <c:pt idx="1233">
                  <c:v>18.710375999999997</c:v>
                </c:pt>
                <c:pt idx="1234">
                  <c:v>18.952578999999989</c:v>
                </c:pt>
                <c:pt idx="1235">
                  <c:v>19.184142999999889</c:v>
                </c:pt>
                <c:pt idx="1236">
                  <c:v>19.354374000000035</c:v>
                </c:pt>
                <c:pt idx="1237">
                  <c:v>19.411327000000028</c:v>
                </c:pt>
                <c:pt idx="1238">
                  <c:v>19.609721000000036</c:v>
                </c:pt>
                <c:pt idx="1239">
                  <c:v>19.840032999999856</c:v>
                </c:pt>
                <c:pt idx="1240">
                  <c:v>20.208658000000014</c:v>
                </c:pt>
                <c:pt idx="1241">
                  <c:v>20.329446999999789</c:v>
                </c:pt>
                <c:pt idx="1242">
                  <c:v>20.382018000000016</c:v>
                </c:pt>
                <c:pt idx="1243">
                  <c:v>20.520956999999953</c:v>
                </c:pt>
                <c:pt idx="1244">
                  <c:v>20.620465999999851</c:v>
                </c:pt>
                <c:pt idx="1245">
                  <c:v>20.890206999999887</c:v>
                </c:pt>
                <c:pt idx="1246">
                  <c:v>21.027267999999825</c:v>
                </c:pt>
                <c:pt idx="1247">
                  <c:v>21.224410999999886</c:v>
                </c:pt>
                <c:pt idx="1248">
                  <c:v>21.429688999999826</c:v>
                </c:pt>
                <c:pt idx="1249">
                  <c:v>21.766395999999986</c:v>
                </c:pt>
                <c:pt idx="1250">
                  <c:v>22.001088999999865</c:v>
                </c:pt>
                <c:pt idx="1251">
                  <c:v>22.531182999999828</c:v>
                </c:pt>
                <c:pt idx="1252">
                  <c:v>22.956760000000028</c:v>
                </c:pt>
                <c:pt idx="1253">
                  <c:v>23.089439999999822</c:v>
                </c:pt>
                <c:pt idx="1254">
                  <c:v>23.356676999999987</c:v>
                </c:pt>
                <c:pt idx="1255">
                  <c:v>23.590118999999959</c:v>
                </c:pt>
                <c:pt idx="1256">
                  <c:v>23.976267999999887</c:v>
                </c:pt>
                <c:pt idx="1257">
                  <c:v>23.928702999999675</c:v>
                </c:pt>
                <c:pt idx="1258">
                  <c:v>23.89052700000002</c:v>
                </c:pt>
                <c:pt idx="1259">
                  <c:v>23.833573999999999</c:v>
                </c:pt>
                <c:pt idx="1260">
                  <c:v>23.76222799999972</c:v>
                </c:pt>
                <c:pt idx="1261">
                  <c:v>23.800403999999826</c:v>
                </c:pt>
                <c:pt idx="1262">
                  <c:v>23.76222799999972</c:v>
                </c:pt>
                <c:pt idx="1263">
                  <c:v>23.781002999999789</c:v>
                </c:pt>
                <c:pt idx="1264">
                  <c:v>23.724050999999918</c:v>
                </c:pt>
                <c:pt idx="1265">
                  <c:v>23.707152999999828</c:v>
                </c:pt>
                <c:pt idx="1266">
                  <c:v>23.781002999999789</c:v>
                </c:pt>
                <c:pt idx="1267">
                  <c:v>23.76473099999988</c:v>
                </c:pt>
                <c:pt idx="1268">
                  <c:v>23.828567000000021</c:v>
                </c:pt>
                <c:pt idx="1269">
                  <c:v>23.786010000000029</c:v>
                </c:pt>
                <c:pt idx="1270">
                  <c:v>23.712159999999812</c:v>
                </c:pt>
                <c:pt idx="1271">
                  <c:v>23.800403999999826</c:v>
                </c:pt>
                <c:pt idx="1272">
                  <c:v>23.752839999999829</c:v>
                </c:pt>
                <c:pt idx="1273">
                  <c:v>23.742825999999923</c:v>
                </c:pt>
                <c:pt idx="1274">
                  <c:v>23.719043999999929</c:v>
                </c:pt>
                <c:pt idx="1275">
                  <c:v>23.590118999999959</c:v>
                </c:pt>
                <c:pt idx="1276">
                  <c:v>23.64081299999998</c:v>
                </c:pt>
                <c:pt idx="1277">
                  <c:v>23.842961999999943</c:v>
                </c:pt>
                <c:pt idx="1278">
                  <c:v>23.804785000000038</c:v>
                </c:pt>
                <c:pt idx="1279">
                  <c:v>23.42802399999972</c:v>
                </c:pt>
                <c:pt idx="1280">
                  <c:v>23.561329999999899</c:v>
                </c:pt>
                <c:pt idx="1281">
                  <c:v>23.632676999999827</c:v>
                </c:pt>
                <c:pt idx="1282">
                  <c:v>23.797900999999911</c:v>
                </c:pt>
                <c:pt idx="1283">
                  <c:v>23.645819999999929</c:v>
                </c:pt>
                <c:pt idx="1284">
                  <c:v>23.590118999999959</c:v>
                </c:pt>
                <c:pt idx="1285">
                  <c:v>23.664594999999963</c:v>
                </c:pt>
                <c:pt idx="1286">
                  <c:v>23.566336999999862</c:v>
                </c:pt>
                <c:pt idx="1287">
                  <c:v>23.532541000000027</c:v>
                </c:pt>
                <c:pt idx="1288">
                  <c:v>23.499370999999883</c:v>
                </c:pt>
                <c:pt idx="1289">
                  <c:v>23.55194199999983</c:v>
                </c:pt>
                <c:pt idx="1290">
                  <c:v>23.68399599999999</c:v>
                </c:pt>
                <c:pt idx="1291">
                  <c:v>23.837955000000118</c:v>
                </c:pt>
                <c:pt idx="1292">
                  <c:v>23.771614999999883</c:v>
                </c:pt>
                <c:pt idx="1293">
                  <c:v>23.776621999999829</c:v>
                </c:pt>
                <c:pt idx="1294">
                  <c:v>23.695887999999968</c:v>
                </c:pt>
                <c:pt idx="1295">
                  <c:v>23.684621999999987</c:v>
                </c:pt>
                <c:pt idx="1296">
                  <c:v>23.54693599999996</c:v>
                </c:pt>
                <c:pt idx="1297">
                  <c:v>23.41425600000003</c:v>
                </c:pt>
                <c:pt idx="1298">
                  <c:v>23.361683999999929</c:v>
                </c:pt>
                <c:pt idx="1299">
                  <c:v>23.125112999999789</c:v>
                </c:pt>
                <c:pt idx="1300">
                  <c:v>23.023099999999886</c:v>
                </c:pt>
                <c:pt idx="1301">
                  <c:v>22.772134999999889</c:v>
                </c:pt>
                <c:pt idx="1302">
                  <c:v>22.400379999999789</c:v>
                </c:pt>
                <c:pt idx="1303">
                  <c:v>21.842122999999798</c:v>
                </c:pt>
                <c:pt idx="1304">
                  <c:v>21.09485999999993</c:v>
                </c:pt>
                <c:pt idx="1305">
                  <c:v>20.251215999999893</c:v>
                </c:pt>
                <c:pt idx="1306">
                  <c:v>19.373149999999889</c:v>
                </c:pt>
                <c:pt idx="1307">
                  <c:v>18.465668999999849</c:v>
                </c:pt>
                <c:pt idx="1308">
                  <c:v>17.590731999999889</c:v>
                </c:pt>
                <c:pt idx="1309">
                  <c:v>16.620040999999887</c:v>
                </c:pt>
                <c:pt idx="1310">
                  <c:v>16.006082999999986</c:v>
                </c:pt>
                <c:pt idx="1311">
                  <c:v>15.352697000000095</c:v>
                </c:pt>
                <c:pt idx="1312">
                  <c:v>14.596045999999887</c:v>
                </c:pt>
                <c:pt idx="1313">
                  <c:v>14.006496000000022</c:v>
                </c:pt>
                <c:pt idx="1314">
                  <c:v>13.405055999999854</c:v>
                </c:pt>
                <c:pt idx="1315">
                  <c:v>12.775451999999859</c:v>
                </c:pt>
                <c:pt idx="1316">
                  <c:v>12.275398000000001</c:v>
                </c:pt>
                <c:pt idx="1317">
                  <c:v>11.923671000000013</c:v>
                </c:pt>
                <c:pt idx="1318">
                  <c:v>11.28467999999998</c:v>
                </c:pt>
                <c:pt idx="1319">
                  <c:v>10.87474899999985</c:v>
                </c:pt>
                <c:pt idx="1320">
                  <c:v>10.410368999999946</c:v>
                </c:pt>
                <c:pt idx="1321">
                  <c:v>9.9991860000000248</c:v>
                </c:pt>
                <c:pt idx="1322">
                  <c:v>9.6318129999999655</c:v>
                </c:pt>
                <c:pt idx="1323">
                  <c:v>9.2694469999999765</c:v>
                </c:pt>
                <c:pt idx="1324">
                  <c:v>8.9759239999998517</c:v>
                </c:pt>
                <c:pt idx="1325">
                  <c:v>8.7099379999999726</c:v>
                </c:pt>
                <c:pt idx="1326">
                  <c:v>8.4070269999999727</c:v>
                </c:pt>
                <c:pt idx="1327">
                  <c:v>8.1704559999998327</c:v>
                </c:pt>
                <c:pt idx="1328">
                  <c:v>7.8249879999998253</c:v>
                </c:pt>
                <c:pt idx="1329">
                  <c:v>7.5777769999999691</c:v>
                </c:pt>
                <c:pt idx="1330">
                  <c:v>7.3080370000000086</c:v>
                </c:pt>
                <c:pt idx="1331">
                  <c:v>7.1521999999999855</c:v>
                </c:pt>
                <c:pt idx="1332">
                  <c:v>6.8680649999998877</c:v>
                </c:pt>
                <c:pt idx="1333">
                  <c:v>6.4618889999999283</c:v>
                </c:pt>
                <c:pt idx="1334">
                  <c:v>6.2716309999998696</c:v>
                </c:pt>
                <c:pt idx="1335">
                  <c:v>6.0000129999998535</c:v>
                </c:pt>
                <c:pt idx="1336">
                  <c:v>5.7941079999998237</c:v>
                </c:pt>
                <c:pt idx="1337">
                  <c:v>5.6245029999999749</c:v>
                </c:pt>
                <c:pt idx="1338">
                  <c:v>5.4173469999998414</c:v>
                </c:pt>
                <c:pt idx="1339">
                  <c:v>5.2414839999999003</c:v>
                </c:pt>
              </c:numCache>
            </c:numRef>
          </c:yVal>
          <c:smooth val="1"/>
        </c:ser>
        <c:ser>
          <c:idx val="1"/>
          <c:order val="1"/>
          <c:tx>
            <c:strRef>
              <c:f>'All Res 1-6'!$G$2</c:f>
              <c:strCache>
                <c:ptCount val="1"/>
                <c:pt idx="0">
                  <c:v>Δ Res A From Start</c:v>
                </c:pt>
              </c:strCache>
            </c:strRef>
          </c:tx>
          <c:spPr>
            <a:ln w="57150"/>
          </c:spPr>
          <c:marker>
            <c:symbol val="none"/>
          </c:marker>
          <c:xVal>
            <c:numRef>
              <c:f>'All Res 1-6'!$C$3:$C$1342</c:f>
              <c:numCache>
                <c:formatCode>General</c:formatCode>
                <c:ptCount val="13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numCache>
            </c:numRef>
          </c:xVal>
          <c:yVal>
            <c:numRef>
              <c:f>'All Res 1-6'!$G$3:$G$1342</c:f>
              <c:numCache>
                <c:formatCode>General</c:formatCode>
                <c:ptCount val="1340"/>
                <c:pt idx="0">
                  <c:v>0</c:v>
                </c:pt>
                <c:pt idx="1">
                  <c:v>6.6339999999854654E-2</c:v>
                </c:pt>
                <c:pt idx="2">
                  <c:v>-2.5034000000232481E-2</c:v>
                </c:pt>
                <c:pt idx="3">
                  <c:v>4.7564999999849866E-2</c:v>
                </c:pt>
                <c:pt idx="4">
                  <c:v>5.6952999999794023E-2</c:v>
                </c:pt>
                <c:pt idx="5">
                  <c:v>9.0122999999948744E-2</c:v>
                </c:pt>
                <c:pt idx="6">
                  <c:v>4.7564999999849866E-2</c:v>
                </c:pt>
                <c:pt idx="7">
                  <c:v>6.1333999999988377E-2</c:v>
                </c:pt>
                <c:pt idx="8">
                  <c:v>9.0122999999948744E-2</c:v>
                </c:pt>
                <c:pt idx="9">
                  <c:v>7.1347000000059779E-2</c:v>
                </c:pt>
                <c:pt idx="10">
                  <c:v>8.0735000000004248E-2</c:v>
                </c:pt>
                <c:pt idx="11">
                  <c:v>0.14206800000010844</c:v>
                </c:pt>
                <c:pt idx="12">
                  <c:v>0.10889799999995355</c:v>
                </c:pt>
                <c:pt idx="13">
                  <c:v>0.16584999999986394</c:v>
                </c:pt>
                <c:pt idx="14">
                  <c:v>0.10889799999995355</c:v>
                </c:pt>
                <c:pt idx="15">
                  <c:v>0.10451700000021449</c:v>
                </c:pt>
                <c:pt idx="16">
                  <c:v>0.16146900000012548</c:v>
                </c:pt>
                <c:pt idx="17">
                  <c:v>0.14206800000010844</c:v>
                </c:pt>
                <c:pt idx="18">
                  <c:v>9.4504000000143307E-2</c:v>
                </c:pt>
                <c:pt idx="19">
                  <c:v>0.16146900000012548</c:v>
                </c:pt>
                <c:pt idx="20">
                  <c:v>0.12329300000010397</c:v>
                </c:pt>
                <c:pt idx="21">
                  <c:v>0.12829899999996996</c:v>
                </c:pt>
                <c:pt idx="22">
                  <c:v>0.13768699999991438</c:v>
                </c:pt>
                <c:pt idx="23">
                  <c:v>0.15208200000006444</c:v>
                </c:pt>
                <c:pt idx="24">
                  <c:v>0.22092500000007931</c:v>
                </c:pt>
                <c:pt idx="25">
                  <c:v>0.16146900000012548</c:v>
                </c:pt>
                <c:pt idx="26">
                  <c:v>0.21591799999987513</c:v>
                </c:pt>
                <c:pt idx="27">
                  <c:v>0.12829899999996996</c:v>
                </c:pt>
                <c:pt idx="28">
                  <c:v>0.20152400000006321</c:v>
                </c:pt>
                <c:pt idx="29">
                  <c:v>0.2065309999998135</c:v>
                </c:pt>
                <c:pt idx="30">
                  <c:v>0.14707499999985885</c:v>
                </c:pt>
                <c:pt idx="31">
                  <c:v>0.23970099999996841</c:v>
                </c:pt>
                <c:pt idx="32">
                  <c:v>0.2065309999998135</c:v>
                </c:pt>
                <c:pt idx="33">
                  <c:v>0.23031300000002394</c:v>
                </c:pt>
                <c:pt idx="34">
                  <c:v>0.26786399999992017</c:v>
                </c:pt>
                <c:pt idx="35">
                  <c:v>0.10451700000021449</c:v>
                </c:pt>
                <c:pt idx="36">
                  <c:v>0.27286999999978701</c:v>
                </c:pt>
                <c:pt idx="37">
                  <c:v>0.24470699999983545</c:v>
                </c:pt>
                <c:pt idx="38">
                  <c:v>0.34421699999984784</c:v>
                </c:pt>
                <c:pt idx="39">
                  <c:v>0.2778769999999931</c:v>
                </c:pt>
                <c:pt idx="40">
                  <c:v>0.258475999999976</c:v>
                </c:pt>
                <c:pt idx="41">
                  <c:v>0.26348300000017844</c:v>
                </c:pt>
                <c:pt idx="42">
                  <c:v>0.21591799999987513</c:v>
                </c:pt>
                <c:pt idx="43">
                  <c:v>0.258475999999976</c:v>
                </c:pt>
                <c:pt idx="44">
                  <c:v>0.34859800000003816</c:v>
                </c:pt>
                <c:pt idx="45">
                  <c:v>0.30603999999994136</c:v>
                </c:pt>
                <c:pt idx="46">
                  <c:v>0.26786399999992017</c:v>
                </c:pt>
                <c:pt idx="47">
                  <c:v>0.35861199999999588</c:v>
                </c:pt>
                <c:pt idx="48">
                  <c:v>0.28225800000018353</c:v>
                </c:pt>
                <c:pt idx="49">
                  <c:v>0.32544199999984275</c:v>
                </c:pt>
                <c:pt idx="50">
                  <c:v>0.32544199999984275</c:v>
                </c:pt>
                <c:pt idx="51">
                  <c:v>0.44748200000003635</c:v>
                </c:pt>
                <c:pt idx="52">
                  <c:v>0.44748200000003635</c:v>
                </c:pt>
                <c:pt idx="53">
                  <c:v>0.44748200000003635</c:v>
                </c:pt>
                <c:pt idx="54">
                  <c:v>0.49004000000013526</c:v>
                </c:pt>
                <c:pt idx="55">
                  <c:v>0.48565899999994511</c:v>
                </c:pt>
                <c:pt idx="56">
                  <c:v>0.55575399999997899</c:v>
                </c:pt>
                <c:pt idx="57">
                  <c:v>0.68718200000012053</c:v>
                </c:pt>
                <c:pt idx="58">
                  <c:v>0.59831200000007756</c:v>
                </c:pt>
                <c:pt idx="59">
                  <c:v>0.76541399999996118</c:v>
                </c:pt>
                <c:pt idx="60">
                  <c:v>0.72786300000007065</c:v>
                </c:pt>
                <c:pt idx="61">
                  <c:v>0.77980799999977812</c:v>
                </c:pt>
                <c:pt idx="62">
                  <c:v>0.75602600000001985</c:v>
                </c:pt>
                <c:pt idx="63">
                  <c:v>0.84614800000008783</c:v>
                </c:pt>
                <c:pt idx="64">
                  <c:v>0.7848149999999805</c:v>
                </c:pt>
                <c:pt idx="65">
                  <c:v>0.85616200000004028</c:v>
                </c:pt>
                <c:pt idx="66">
                  <c:v>0.83237899999994558</c:v>
                </c:pt>
                <c:pt idx="67">
                  <c:v>0.96067799999991621</c:v>
                </c:pt>
                <c:pt idx="68">
                  <c:v>0.97006599999986054</c:v>
                </c:pt>
                <c:pt idx="69">
                  <c:v>1.0508009999998649</c:v>
                </c:pt>
                <c:pt idx="70">
                  <c:v>1.0651950000001298</c:v>
                </c:pt>
                <c:pt idx="71">
                  <c:v>1.2085139999999228</c:v>
                </c:pt>
                <c:pt idx="72">
                  <c:v>1.1928680000000895</c:v>
                </c:pt>
                <c:pt idx="73">
                  <c:v>1.06957599999987</c:v>
                </c:pt>
                <c:pt idx="74">
                  <c:v>1.1790999999998348</c:v>
                </c:pt>
                <c:pt idx="75">
                  <c:v>1.2373039999997673</c:v>
                </c:pt>
                <c:pt idx="76">
                  <c:v>1.3130310000001324</c:v>
                </c:pt>
                <c:pt idx="77">
                  <c:v>1.289248999999927</c:v>
                </c:pt>
                <c:pt idx="78">
                  <c:v>1.3987720000000081</c:v>
                </c:pt>
                <c:pt idx="79">
                  <c:v>1.3887589999999363</c:v>
                </c:pt>
                <c:pt idx="80">
                  <c:v>1.3080239999999319</c:v>
                </c:pt>
                <c:pt idx="81">
                  <c:v>1.4463369999998577</c:v>
                </c:pt>
                <c:pt idx="82">
                  <c:v>1.527696999999983</c:v>
                </c:pt>
                <c:pt idx="83">
                  <c:v>1.5233159999997961</c:v>
                </c:pt>
                <c:pt idx="84">
                  <c:v>1.5420920000001388</c:v>
                </c:pt>
                <c:pt idx="85">
                  <c:v>1.5802690000000439</c:v>
                </c:pt>
                <c:pt idx="86">
                  <c:v>1.5946629999998549</c:v>
                </c:pt>
                <c:pt idx="87">
                  <c:v>2.1335189999999784</c:v>
                </c:pt>
                <c:pt idx="88">
                  <c:v>2.3851100000001679</c:v>
                </c:pt>
                <c:pt idx="89">
                  <c:v>2.5002660000000105</c:v>
                </c:pt>
                <c:pt idx="90">
                  <c:v>3.0122110000002067</c:v>
                </c:pt>
                <c:pt idx="91">
                  <c:v>3.1154759999999331</c:v>
                </c:pt>
                <c:pt idx="92">
                  <c:v>3.3626859999999272</c:v>
                </c:pt>
                <c:pt idx="93">
                  <c:v>3.6843720000001672</c:v>
                </c:pt>
                <c:pt idx="94">
                  <c:v>3.9196910000000571</c:v>
                </c:pt>
                <c:pt idx="95">
                  <c:v>4.1381129999999757</c:v>
                </c:pt>
                <c:pt idx="96">
                  <c:v>4.4516629999998703</c:v>
                </c:pt>
                <c:pt idx="97">
                  <c:v>4.7339210000000094</c:v>
                </c:pt>
                <c:pt idx="98">
                  <c:v>5.1782729999999901</c:v>
                </c:pt>
                <c:pt idx="99">
                  <c:v>6.1827610000000304</c:v>
                </c:pt>
                <c:pt idx="100">
                  <c:v>7.9801990000000904</c:v>
                </c:pt>
                <c:pt idx="101">
                  <c:v>9.2819639999997889</c:v>
                </c:pt>
                <c:pt idx="102">
                  <c:v>10.715784000000006</c:v>
                </c:pt>
                <c:pt idx="103">
                  <c:v>11.858584000000111</c:v>
                </c:pt>
                <c:pt idx="104">
                  <c:v>12.715370999999768</c:v>
                </c:pt>
                <c:pt idx="105">
                  <c:v>13.69294600000012</c:v>
                </c:pt>
                <c:pt idx="106">
                  <c:v>14.565380000000006</c:v>
                </c:pt>
                <c:pt idx="107">
                  <c:v>15.460969000000206</c:v>
                </c:pt>
                <c:pt idx="108">
                  <c:v>16.309619999999907</c:v>
                </c:pt>
                <c:pt idx="109">
                  <c:v>16.878517000000102</c:v>
                </c:pt>
                <c:pt idx="110">
                  <c:v>17.386705999999776</c:v>
                </c:pt>
                <c:pt idx="111">
                  <c:v>17.85108600000013</c:v>
                </c:pt>
                <c:pt idx="112">
                  <c:v>17.969997000000149</c:v>
                </c:pt>
                <c:pt idx="113">
                  <c:v>18.379301999999825</c:v>
                </c:pt>
                <c:pt idx="114">
                  <c:v>19.24485099999993</c:v>
                </c:pt>
                <c:pt idx="115">
                  <c:v>19.813748000000032</c:v>
                </c:pt>
                <c:pt idx="116">
                  <c:v>20.344467999999793</c:v>
                </c:pt>
                <c:pt idx="117">
                  <c:v>21.014126000000033</c:v>
                </c:pt>
                <c:pt idx="118">
                  <c:v>22.04615100000003</c:v>
                </c:pt>
                <c:pt idx="119">
                  <c:v>22.629441999999926</c:v>
                </c:pt>
                <c:pt idx="120">
                  <c:v>23.142011999999792</c:v>
                </c:pt>
                <c:pt idx="121">
                  <c:v>23.545684000000129</c:v>
                </c:pt>
                <c:pt idx="122">
                  <c:v>24.036349999999789</c:v>
                </c:pt>
                <c:pt idx="123">
                  <c:v>24.606498000000101</c:v>
                </c:pt>
                <c:pt idx="124">
                  <c:v>25.309326000000056</c:v>
                </c:pt>
                <c:pt idx="125">
                  <c:v>25.820018999999775</c:v>
                </c:pt>
                <c:pt idx="126">
                  <c:v>26.213052000000065</c:v>
                </c:pt>
                <c:pt idx="127">
                  <c:v>26.731881000000254</c:v>
                </c:pt>
                <c:pt idx="128">
                  <c:v>28.429807999999866</c:v>
                </c:pt>
                <c:pt idx="129">
                  <c:v>30.082675000000087</c:v>
                </c:pt>
                <c:pt idx="130">
                  <c:v>31.897011000000031</c:v>
                </c:pt>
                <c:pt idx="131">
                  <c:v>33.405932000000163</c:v>
                </c:pt>
                <c:pt idx="132">
                  <c:v>34.556868000000094</c:v>
                </c:pt>
                <c:pt idx="133">
                  <c:v>35.22277100000035</c:v>
                </c:pt>
                <c:pt idx="134">
                  <c:v>35.393627999999808</c:v>
                </c:pt>
                <c:pt idx="135">
                  <c:v>35.644593</c:v>
                </c:pt>
                <c:pt idx="136">
                  <c:v>35.682144000000008</c:v>
                </c:pt>
                <c:pt idx="137">
                  <c:v>35.733463999999913</c:v>
                </c:pt>
                <c:pt idx="138">
                  <c:v>35.62519200000024</c:v>
                </c:pt>
                <c:pt idx="139">
                  <c:v>35.785409000000072</c:v>
                </c:pt>
                <c:pt idx="140">
                  <c:v>35.904320999999982</c:v>
                </c:pt>
                <c:pt idx="141">
                  <c:v>36.100211000000009</c:v>
                </c:pt>
                <c:pt idx="142">
                  <c:v>36.025735000000388</c:v>
                </c:pt>
                <c:pt idx="143">
                  <c:v>36.121490000000001</c:v>
                </c:pt>
                <c:pt idx="144">
                  <c:v>36.138388000000006</c:v>
                </c:pt>
                <c:pt idx="145">
                  <c:v>36.256048000000192</c:v>
                </c:pt>
                <c:pt idx="146">
                  <c:v>36.236646</c:v>
                </c:pt>
                <c:pt idx="147">
                  <c:v>36.187829999999849</c:v>
                </c:pt>
                <c:pt idx="148">
                  <c:v>36.245407999999813</c:v>
                </c:pt>
                <c:pt idx="149">
                  <c:v>36.141517000000022</c:v>
                </c:pt>
                <c:pt idx="150">
                  <c:v>36.212864000000074</c:v>
                </c:pt>
                <c:pt idx="151">
                  <c:v>36.211612000000059</c:v>
                </c:pt>
                <c:pt idx="152">
                  <c:v>35.526934000000011</c:v>
                </c:pt>
                <c:pt idx="153">
                  <c:v>35.341682999999975</c:v>
                </c:pt>
                <c:pt idx="154">
                  <c:v>35.398635000000013</c:v>
                </c:pt>
                <c:pt idx="155">
                  <c:v>35.606417</c:v>
                </c:pt>
                <c:pt idx="156">
                  <c:v>35.62519200000024</c:v>
                </c:pt>
                <c:pt idx="157">
                  <c:v>35.535069999999912</c:v>
                </c:pt>
                <c:pt idx="158">
                  <c:v>35.189601000000025</c:v>
                </c:pt>
                <c:pt idx="159">
                  <c:v>34.694555000000207</c:v>
                </c:pt>
                <c:pt idx="160">
                  <c:v>33.053579000000006</c:v>
                </c:pt>
                <c:pt idx="161">
                  <c:v>31.934561999999914</c:v>
                </c:pt>
                <c:pt idx="162">
                  <c:v>31.092795000000024</c:v>
                </c:pt>
                <c:pt idx="163">
                  <c:v>30.348660999999989</c:v>
                </c:pt>
                <c:pt idx="164">
                  <c:v>29.53130199999989</c:v>
                </c:pt>
                <c:pt idx="165">
                  <c:v>28.874787000000197</c:v>
                </c:pt>
                <c:pt idx="166">
                  <c:v>28.051170000000191</c:v>
                </c:pt>
                <c:pt idx="167">
                  <c:v>27.370245999999952</c:v>
                </c:pt>
                <c:pt idx="168">
                  <c:v>27.730109000000084</c:v>
                </c:pt>
                <c:pt idx="169">
                  <c:v>27.007254000000131</c:v>
                </c:pt>
                <c:pt idx="170">
                  <c:v>26.35512000000017</c:v>
                </c:pt>
                <c:pt idx="171">
                  <c:v>25.634767999999895</c:v>
                </c:pt>
                <c:pt idx="172">
                  <c:v>24.9838850000001</c:v>
                </c:pt>
                <c:pt idx="173">
                  <c:v>24.281057000000146</c:v>
                </c:pt>
                <c:pt idx="174">
                  <c:v>23.565086000000029</c:v>
                </c:pt>
                <c:pt idx="175">
                  <c:v>22.596271999999775</c:v>
                </c:pt>
                <c:pt idx="176">
                  <c:v>21.789552000000182</c:v>
                </c:pt>
                <c:pt idx="177">
                  <c:v>21.029771999999866</c:v>
                </c:pt>
                <c:pt idx="178">
                  <c:v>20.387651000000005</c:v>
                </c:pt>
                <c:pt idx="179">
                  <c:v>19.866319000000189</c:v>
                </c:pt>
                <c:pt idx="180">
                  <c:v>18.909396000000012</c:v>
                </c:pt>
                <c:pt idx="181">
                  <c:v>18.17527599999994</c:v>
                </c:pt>
                <c:pt idx="182">
                  <c:v>17.751576000000114</c:v>
                </c:pt>
                <c:pt idx="183">
                  <c:v>17.165782000000029</c:v>
                </c:pt>
                <c:pt idx="184">
                  <c:v>16.457320999999862</c:v>
                </c:pt>
                <c:pt idx="185">
                  <c:v>15.670003000000168</c:v>
                </c:pt>
                <c:pt idx="186">
                  <c:v>14.93275300000005</c:v>
                </c:pt>
                <c:pt idx="187">
                  <c:v>14.194250999999895</c:v>
                </c:pt>
                <c:pt idx="188">
                  <c:v>13.592811000000001</c:v>
                </c:pt>
                <c:pt idx="189">
                  <c:v>12.915015999999971</c:v>
                </c:pt>
                <c:pt idx="190">
                  <c:v>12.224079000000048</c:v>
                </c:pt>
                <c:pt idx="191">
                  <c:v>11.719645000000128</c:v>
                </c:pt>
                <c:pt idx="192">
                  <c:v>11.182667000000039</c:v>
                </c:pt>
                <c:pt idx="193">
                  <c:v>10.601878999999798</c:v>
                </c:pt>
                <c:pt idx="194">
                  <c:v>10.151894000000084</c:v>
                </c:pt>
                <c:pt idx="195">
                  <c:v>9.5905079999997724</c:v>
                </c:pt>
                <c:pt idx="196">
                  <c:v>9.1380189999999839</c:v>
                </c:pt>
                <c:pt idx="197">
                  <c:v>8.6748910000001089</c:v>
                </c:pt>
                <c:pt idx="198">
                  <c:v>8.447082000000135</c:v>
                </c:pt>
                <c:pt idx="199">
                  <c:v>7.9920900000001893</c:v>
                </c:pt>
                <c:pt idx="200">
                  <c:v>7.6716550000001034</c:v>
                </c:pt>
                <c:pt idx="201">
                  <c:v>7.2642280000000028</c:v>
                </c:pt>
                <c:pt idx="202">
                  <c:v>7.0339149999999755</c:v>
                </c:pt>
                <c:pt idx="203">
                  <c:v>6.5889369999999845</c:v>
                </c:pt>
                <c:pt idx="204">
                  <c:v>6.1908969999999455</c:v>
                </c:pt>
                <c:pt idx="205">
                  <c:v>5.8823529999999664</c:v>
                </c:pt>
                <c:pt idx="206">
                  <c:v>5.7446669999999393</c:v>
                </c:pt>
                <c:pt idx="207">
                  <c:v>5.3097020000000184</c:v>
                </c:pt>
                <c:pt idx="208">
                  <c:v>5.1638790000001791</c:v>
                </c:pt>
                <c:pt idx="209">
                  <c:v>5.0024100000000455</c:v>
                </c:pt>
                <c:pt idx="210">
                  <c:v>4.7864920000002025</c:v>
                </c:pt>
                <c:pt idx="211">
                  <c:v>4.5367780000001643</c:v>
                </c:pt>
                <c:pt idx="212">
                  <c:v>4.2770510000000304</c:v>
                </c:pt>
                <c:pt idx="213">
                  <c:v>4.0667659999999159</c:v>
                </c:pt>
                <c:pt idx="214">
                  <c:v>3.9146850000001794</c:v>
                </c:pt>
                <c:pt idx="215">
                  <c:v>3.8270659999998156</c:v>
                </c:pt>
                <c:pt idx="216">
                  <c:v>3.6937600000001112</c:v>
                </c:pt>
                <c:pt idx="217">
                  <c:v>3.0253539999998695</c:v>
                </c:pt>
                <c:pt idx="218">
                  <c:v>2.8601290000001431</c:v>
                </c:pt>
                <c:pt idx="219">
                  <c:v>2.684266000000207</c:v>
                </c:pt>
                <c:pt idx="220">
                  <c:v>2.6367009999999027</c:v>
                </c:pt>
                <c:pt idx="221">
                  <c:v>2.5622250000001237</c:v>
                </c:pt>
                <c:pt idx="222">
                  <c:v>2.5647290000001712</c:v>
                </c:pt>
                <c:pt idx="223">
                  <c:v>2.3757219999997581</c:v>
                </c:pt>
                <c:pt idx="224">
                  <c:v>2.4527020000000377</c:v>
                </c:pt>
                <c:pt idx="225">
                  <c:v>2.8269589999999725</c:v>
                </c:pt>
                <c:pt idx="226">
                  <c:v>2.7556129999997965</c:v>
                </c:pt>
                <c:pt idx="227">
                  <c:v>2.7987960000000411</c:v>
                </c:pt>
                <c:pt idx="228">
                  <c:v>2.6892729999999574</c:v>
                </c:pt>
                <c:pt idx="229">
                  <c:v>2.6704970000000685</c:v>
                </c:pt>
                <c:pt idx="230">
                  <c:v>2.6367009999999027</c:v>
                </c:pt>
                <c:pt idx="231">
                  <c:v>2.4864980000002008</c:v>
                </c:pt>
                <c:pt idx="232">
                  <c:v>2.4433140000001012</c:v>
                </c:pt>
                <c:pt idx="233">
                  <c:v>2.4752319999997767</c:v>
                </c:pt>
                <c:pt idx="234">
                  <c:v>2.5672319999998772</c:v>
                </c:pt>
                <c:pt idx="235">
                  <c:v>2.4946340000001332</c:v>
                </c:pt>
                <c:pt idx="236">
                  <c:v>2.5572189999997916</c:v>
                </c:pt>
                <c:pt idx="237">
                  <c:v>2.3901169999999183</c:v>
                </c:pt>
                <c:pt idx="238">
                  <c:v>2.4057630000002064</c:v>
                </c:pt>
                <c:pt idx="239">
                  <c:v>2.4232870000000752</c:v>
                </c:pt>
                <c:pt idx="240">
                  <c:v>2.3901169999999183</c:v>
                </c:pt>
                <c:pt idx="241">
                  <c:v>2.3757219999997581</c:v>
                </c:pt>
                <c:pt idx="242">
                  <c:v>2.4814910000000054</c:v>
                </c:pt>
                <c:pt idx="243">
                  <c:v>2.4138990000001277</c:v>
                </c:pt>
                <c:pt idx="244">
                  <c:v>2.4339260000001559</c:v>
                </c:pt>
                <c:pt idx="245">
                  <c:v>2.4088919999999234</c:v>
                </c:pt>
                <c:pt idx="247">
                  <c:v>2.1241310000000495</c:v>
                </c:pt>
                <c:pt idx="248">
                  <c:v>2.1860900000001493</c:v>
                </c:pt>
                <c:pt idx="249">
                  <c:v>2.1998589999998108</c:v>
                </c:pt>
                <c:pt idx="250">
                  <c:v>2.1335189999999784</c:v>
                </c:pt>
                <c:pt idx="251">
                  <c:v>2.1097369999997677</c:v>
                </c:pt>
                <c:pt idx="252">
                  <c:v>2.0490289999997775</c:v>
                </c:pt>
                <c:pt idx="253">
                  <c:v>2.1241310000000495</c:v>
                </c:pt>
                <c:pt idx="254">
                  <c:v>2.1623079999999391</c:v>
                </c:pt>
                <c:pt idx="255">
                  <c:v>2.1335189999999784</c:v>
                </c:pt>
                <c:pt idx="256">
                  <c:v>2.1297639999997937</c:v>
                </c:pt>
                <c:pt idx="257">
                  <c:v>2.0634239999999409</c:v>
                </c:pt>
                <c:pt idx="258">
                  <c:v>2.1159950000001118</c:v>
                </c:pt>
                <c:pt idx="259">
                  <c:v>2.0872060000001511</c:v>
                </c:pt>
                <c:pt idx="260">
                  <c:v>2.001464999999814</c:v>
                </c:pt>
                <c:pt idx="261">
                  <c:v>2.0590430000001967</c:v>
                </c:pt>
                <c:pt idx="262">
                  <c:v>2.1479140000001418</c:v>
                </c:pt>
                <c:pt idx="263">
                  <c:v>2.1998589999998108</c:v>
                </c:pt>
                <c:pt idx="264">
                  <c:v>2.1666890000001331</c:v>
                </c:pt>
                <c:pt idx="265">
                  <c:v>2.0965940000000955</c:v>
                </c:pt>
                <c:pt idx="266">
                  <c:v>2.0728119999998698</c:v>
                </c:pt>
                <c:pt idx="267">
                  <c:v>2.0965940000000955</c:v>
                </c:pt>
                <c:pt idx="268">
                  <c:v>2.0953420000000733</c:v>
                </c:pt>
                <c:pt idx="269">
                  <c:v>2.1109879999999066</c:v>
                </c:pt>
                <c:pt idx="270">
                  <c:v>2.1016009999998344</c:v>
                </c:pt>
                <c:pt idx="271">
                  <c:v>2.0590430000001967</c:v>
                </c:pt>
                <c:pt idx="272">
                  <c:v>2.0158590000000789</c:v>
                </c:pt>
                <c:pt idx="273">
                  <c:v>2.0352609999999789</c:v>
                </c:pt>
                <c:pt idx="274">
                  <c:v>2.0922129999998811</c:v>
                </c:pt>
                <c:pt idx="275">
                  <c:v>2.0872060000001511</c:v>
                </c:pt>
                <c:pt idx="276">
                  <c:v>2.1109879999999066</c:v>
                </c:pt>
                <c:pt idx="277">
                  <c:v>2.0634239999999409</c:v>
                </c:pt>
                <c:pt idx="278">
                  <c:v>2.1954780000000937</c:v>
                </c:pt>
                <c:pt idx="279">
                  <c:v>2.1016009999998344</c:v>
                </c:pt>
                <c:pt idx="280">
                  <c:v>2.0684310000001482</c:v>
                </c:pt>
                <c:pt idx="281">
                  <c:v>2.0490289999997775</c:v>
                </c:pt>
                <c:pt idx="282">
                  <c:v>2.0684310000001482</c:v>
                </c:pt>
                <c:pt idx="283">
                  <c:v>2.0590430000001967</c:v>
                </c:pt>
                <c:pt idx="284">
                  <c:v>2.039642000000172</c:v>
                </c:pt>
                <c:pt idx="285">
                  <c:v>2.0684310000001482</c:v>
                </c:pt>
                <c:pt idx="286">
                  <c:v>2.0590430000001967</c:v>
                </c:pt>
                <c:pt idx="287">
                  <c:v>2.0634239999999409</c:v>
                </c:pt>
                <c:pt idx="288">
                  <c:v>2.0114779999998817</c:v>
                </c:pt>
                <c:pt idx="289">
                  <c:v>2.0684310000001482</c:v>
                </c:pt>
                <c:pt idx="290">
                  <c:v>2.1954780000000937</c:v>
                </c:pt>
                <c:pt idx="291">
                  <c:v>2.0590430000001967</c:v>
                </c:pt>
                <c:pt idx="292">
                  <c:v>2.1285119999997741</c:v>
                </c:pt>
                <c:pt idx="293">
                  <c:v>2.10598200000004</c:v>
                </c:pt>
                <c:pt idx="294">
                  <c:v>2.0965940000000955</c:v>
                </c:pt>
                <c:pt idx="295">
                  <c:v>2.0302539999997706</c:v>
                </c:pt>
                <c:pt idx="296">
                  <c:v>2.0872060000001511</c:v>
                </c:pt>
                <c:pt idx="297">
                  <c:v>2.0252470000000358</c:v>
                </c:pt>
                <c:pt idx="298">
                  <c:v>2.039642000000172</c:v>
                </c:pt>
                <c:pt idx="299">
                  <c:v>2.044648000000052</c:v>
                </c:pt>
                <c:pt idx="300">
                  <c:v>2.0965940000000955</c:v>
                </c:pt>
                <c:pt idx="301">
                  <c:v>1.9351249999999698</c:v>
                </c:pt>
                <c:pt idx="302">
                  <c:v>2.0965940000000955</c:v>
                </c:pt>
                <c:pt idx="303">
                  <c:v>2.1297639999997937</c:v>
                </c:pt>
                <c:pt idx="304">
                  <c:v>2.0815739999998177</c:v>
                </c:pt>
                <c:pt idx="305">
                  <c:v>2.1016009999998344</c:v>
                </c:pt>
                <c:pt idx="306">
                  <c:v>2.10598200000004</c:v>
                </c:pt>
                <c:pt idx="307">
                  <c:v>2.0728119999998698</c:v>
                </c:pt>
                <c:pt idx="308">
                  <c:v>2.1385260000001836</c:v>
                </c:pt>
                <c:pt idx="309">
                  <c:v>2.1109879999999066</c:v>
                </c:pt>
                <c:pt idx="310">
                  <c:v>2.1285119999997741</c:v>
                </c:pt>
                <c:pt idx="311">
                  <c:v>2.1429069999999228</c:v>
                </c:pt>
                <c:pt idx="312">
                  <c:v>2.2430429999999433</c:v>
                </c:pt>
                <c:pt idx="313">
                  <c:v>2.1159950000001118</c:v>
                </c:pt>
                <c:pt idx="314">
                  <c:v>2.0778180000002067</c:v>
                </c:pt>
                <c:pt idx="315">
                  <c:v>2.0490289999997775</c:v>
                </c:pt>
                <c:pt idx="316">
                  <c:v>2.1016009999998344</c:v>
                </c:pt>
                <c:pt idx="317">
                  <c:v>2.1522939999999777</c:v>
                </c:pt>
                <c:pt idx="318">
                  <c:v>2.1285119999997741</c:v>
                </c:pt>
                <c:pt idx="319">
                  <c:v>2.1397769999998548</c:v>
                </c:pt>
                <c:pt idx="320">
                  <c:v>2.2430429999999433</c:v>
                </c:pt>
                <c:pt idx="321">
                  <c:v>2.318769999999839</c:v>
                </c:pt>
                <c:pt idx="322">
                  <c:v>2.3237770000000642</c:v>
                </c:pt>
                <c:pt idx="323">
                  <c:v>2.5290549999999707</c:v>
                </c:pt>
                <c:pt idx="324">
                  <c:v>2.7462249999998667</c:v>
                </c:pt>
                <c:pt idx="325">
                  <c:v>3.2012169999998137</c:v>
                </c:pt>
                <c:pt idx="326">
                  <c:v>3.6712299999999227</c:v>
                </c:pt>
                <c:pt idx="327">
                  <c:v>4.1331059999997706</c:v>
                </c:pt>
                <c:pt idx="328">
                  <c:v>4.6819749999999658</c:v>
                </c:pt>
                <c:pt idx="329">
                  <c:v>5.2633890000001884</c:v>
                </c:pt>
                <c:pt idx="330">
                  <c:v>5.9618359999999475</c:v>
                </c:pt>
                <c:pt idx="331">
                  <c:v>6.9782150000000911</c:v>
                </c:pt>
                <c:pt idx="332">
                  <c:v>8.1347829999999703</c:v>
                </c:pt>
                <c:pt idx="333">
                  <c:v>9.308876000000053</c:v>
                </c:pt>
                <c:pt idx="334">
                  <c:v>10.530531999999766</c:v>
                </c:pt>
                <c:pt idx="335">
                  <c:v>11.648298000000011</c:v>
                </c:pt>
                <c:pt idx="336">
                  <c:v>12.677819999999883</c:v>
                </c:pt>
                <c:pt idx="337">
                  <c:v>13.517083000000181</c:v>
                </c:pt>
                <c:pt idx="338">
                  <c:v>14.164210999999796</c:v>
                </c:pt>
                <c:pt idx="339">
                  <c:v>14.965923000000204</c:v>
                </c:pt>
                <c:pt idx="340">
                  <c:v>15.512914999999802</c:v>
                </c:pt>
                <c:pt idx="341">
                  <c:v>15.952260999999964</c:v>
                </c:pt>
                <c:pt idx="342">
                  <c:v>16.452314000000086</c:v>
                </c:pt>
                <c:pt idx="343">
                  <c:v>16.988040000000073</c:v>
                </c:pt>
                <c:pt idx="344">
                  <c:v>17.496230000000189</c:v>
                </c:pt>
                <c:pt idx="345">
                  <c:v>17.998160000000087</c:v>
                </c:pt>
                <c:pt idx="346">
                  <c:v>18.450648999999803</c:v>
                </c:pt>
                <c:pt idx="347">
                  <c:v>18.593342999999887</c:v>
                </c:pt>
                <c:pt idx="348">
                  <c:v>19.005150999999842</c:v>
                </c:pt>
                <c:pt idx="349">
                  <c:v>19.594074999999975</c:v>
                </c:pt>
                <c:pt idx="350">
                  <c:v>20.060958000000031</c:v>
                </c:pt>
                <c:pt idx="351">
                  <c:v>20.430209000000087</c:v>
                </c:pt>
                <c:pt idx="352">
                  <c:v>20.800710999999829</c:v>
                </c:pt>
                <c:pt idx="353">
                  <c:v>21.070451999999932</c:v>
                </c:pt>
                <c:pt idx="354">
                  <c:v>21.422805000000153</c:v>
                </c:pt>
                <c:pt idx="355">
                  <c:v>21.748246000000005</c:v>
                </c:pt>
                <c:pt idx="356">
                  <c:v>22.017987000000268</c:v>
                </c:pt>
                <c:pt idx="357">
                  <c:v>22.330911999999898</c:v>
                </c:pt>
                <c:pt idx="358">
                  <c:v>22.462966000000026</c:v>
                </c:pt>
                <c:pt idx="359">
                  <c:v>22.459210999999829</c:v>
                </c:pt>
                <c:pt idx="360">
                  <c:v>22.424789000000089</c:v>
                </c:pt>
                <c:pt idx="361">
                  <c:v>22.633823000000131</c:v>
                </c:pt>
                <c:pt idx="362">
                  <c:v>23.451180999999906</c:v>
                </c:pt>
                <c:pt idx="363">
                  <c:v>24.219098000000031</c:v>
                </c:pt>
                <c:pt idx="364">
                  <c:v>25.064618999999766</c:v>
                </c:pt>
                <c:pt idx="365">
                  <c:v>25.924535999999989</c:v>
                </c:pt>
                <c:pt idx="366">
                  <c:v>26.816996000000035</c:v>
                </c:pt>
                <c:pt idx="367">
                  <c:v>27.441593000000012</c:v>
                </c:pt>
                <c:pt idx="368">
                  <c:v>28.081835999999839</c:v>
                </c:pt>
                <c:pt idx="369">
                  <c:v>28.486761000000087</c:v>
                </c:pt>
                <c:pt idx="370">
                  <c:v>29.132637000000159</c:v>
                </c:pt>
                <c:pt idx="371">
                  <c:v>29.773505999999987</c:v>
                </c:pt>
                <c:pt idx="372">
                  <c:v>30.248524999999862</c:v>
                </c:pt>
                <c:pt idx="373">
                  <c:v>30.652196999999887</c:v>
                </c:pt>
                <c:pt idx="374">
                  <c:v>31.140359999999873</c:v>
                </c:pt>
                <c:pt idx="375">
                  <c:v>31.825663999999929</c:v>
                </c:pt>
                <c:pt idx="376">
                  <c:v>32.194915000000222</c:v>
                </c:pt>
                <c:pt idx="377">
                  <c:v>32.561662000000055</c:v>
                </c:pt>
                <c:pt idx="378">
                  <c:v>33.099892000000182</c:v>
                </c:pt>
                <c:pt idx="379">
                  <c:v>33.623102000000223</c:v>
                </c:pt>
                <c:pt idx="380">
                  <c:v>34.161332000000293</c:v>
                </c:pt>
                <c:pt idx="381">
                  <c:v>34.580649999999878</c:v>
                </c:pt>
                <c:pt idx="382">
                  <c:v>35.080077999999958</c:v>
                </c:pt>
                <c:pt idx="383">
                  <c:v>35.332295000000158</c:v>
                </c:pt>
                <c:pt idx="384">
                  <c:v>35.894933000000037</c:v>
                </c:pt>
                <c:pt idx="385">
                  <c:v>36.338034</c:v>
                </c:pt>
                <c:pt idx="386">
                  <c:v>36.819937000000195</c:v>
                </c:pt>
                <c:pt idx="387">
                  <c:v>37.247391999999763</c:v>
                </c:pt>
                <c:pt idx="388">
                  <c:v>37.806274999999914</c:v>
                </c:pt>
                <c:pt idx="389">
                  <c:v>38.380178999999863</c:v>
                </c:pt>
                <c:pt idx="390">
                  <c:v>38.96159200000011</c:v>
                </c:pt>
                <c:pt idx="391">
                  <c:v>39.919140999999861</c:v>
                </c:pt>
                <c:pt idx="392">
                  <c:v>40.81034899999986</c:v>
                </c:pt>
                <c:pt idx="393">
                  <c:v>41.722837000000013</c:v>
                </c:pt>
                <c:pt idx="394">
                  <c:v>42.824330999999979</c:v>
                </c:pt>
                <c:pt idx="395">
                  <c:v>43.783757000000151</c:v>
                </c:pt>
                <c:pt idx="396">
                  <c:v>44.413360999999902</c:v>
                </c:pt>
                <c:pt idx="397">
                  <c:v>44.641169999999882</c:v>
                </c:pt>
                <c:pt idx="398">
                  <c:v>44.479701000000205</c:v>
                </c:pt>
                <c:pt idx="399">
                  <c:v>44.698122000000055</c:v>
                </c:pt>
                <c:pt idx="400">
                  <c:v>44.712517000000013</c:v>
                </c:pt>
                <c:pt idx="401">
                  <c:v>44.745687000000075</c:v>
                </c:pt>
                <c:pt idx="402">
                  <c:v>44.62677500000035</c:v>
                </c:pt>
                <c:pt idx="403">
                  <c:v>44.636163000000131</c:v>
                </c:pt>
                <c:pt idx="404">
                  <c:v>44.58922500000017</c:v>
                </c:pt>
                <c:pt idx="405">
                  <c:v>44.51912899999995</c:v>
                </c:pt>
                <c:pt idx="406">
                  <c:v>44.579211000000214</c:v>
                </c:pt>
                <c:pt idx="407">
                  <c:v>44.466558000000113</c:v>
                </c:pt>
                <c:pt idx="408">
                  <c:v>44.499727999999813</c:v>
                </c:pt>
                <c:pt idx="409">
                  <c:v>44.512870999999912</c:v>
                </c:pt>
                <c:pt idx="410">
                  <c:v>44.413360999999902</c:v>
                </c:pt>
                <c:pt idx="411">
                  <c:v>44.452163999999811</c:v>
                </c:pt>
                <c:pt idx="412">
                  <c:v>44.327620000000024</c:v>
                </c:pt>
                <c:pt idx="413">
                  <c:v>44.441523999999852</c:v>
                </c:pt>
                <c:pt idx="414">
                  <c:v>44.323239000000008</c:v>
                </c:pt>
                <c:pt idx="415">
                  <c:v>43.988409999999931</c:v>
                </c:pt>
                <c:pt idx="416">
                  <c:v>43.688627999999881</c:v>
                </c:pt>
                <c:pt idx="417">
                  <c:v>43.565336000000293</c:v>
                </c:pt>
                <c:pt idx="418">
                  <c:v>43.493989000000056</c:v>
                </c:pt>
                <c:pt idx="419">
                  <c:v>43.341281999999794</c:v>
                </c:pt>
                <c:pt idx="420">
                  <c:v>43.013337</c:v>
                </c:pt>
                <c:pt idx="421">
                  <c:v>42.589637999999923</c:v>
                </c:pt>
                <c:pt idx="422">
                  <c:v>42.142781999999912</c:v>
                </c:pt>
                <c:pt idx="423">
                  <c:v>41.745993000000013</c:v>
                </c:pt>
                <c:pt idx="424">
                  <c:v>40.995601000000079</c:v>
                </c:pt>
                <c:pt idx="425">
                  <c:v>40.320310000000063</c:v>
                </c:pt>
                <c:pt idx="426">
                  <c:v>39.828393000000013</c:v>
                </c:pt>
                <c:pt idx="427">
                  <c:v>39.447251000000044</c:v>
                </c:pt>
                <c:pt idx="428">
                  <c:v>38.928421999999962</c:v>
                </c:pt>
                <c:pt idx="429">
                  <c:v>38.394573000000037</c:v>
                </c:pt>
                <c:pt idx="430">
                  <c:v>37.943961999999829</c:v>
                </c:pt>
                <c:pt idx="431">
                  <c:v>37.677976000000008</c:v>
                </c:pt>
                <c:pt idx="432">
                  <c:v>37.214222000000056</c:v>
                </c:pt>
                <c:pt idx="433">
                  <c:v>36.851855999999771</c:v>
                </c:pt>
                <c:pt idx="434">
                  <c:v>36.686631999999918</c:v>
                </c:pt>
                <c:pt idx="435">
                  <c:v>36.265435000000046</c:v>
                </c:pt>
                <c:pt idx="436">
                  <c:v>35.970660999999836</c:v>
                </c:pt>
                <c:pt idx="437">
                  <c:v>35.587015000000065</c:v>
                </c:pt>
                <c:pt idx="438">
                  <c:v>35.151424999999996</c:v>
                </c:pt>
                <c:pt idx="439">
                  <c:v>34.675154000000063</c:v>
                </c:pt>
                <c:pt idx="440">
                  <c:v>34.227672000000013</c:v>
                </c:pt>
                <c:pt idx="441">
                  <c:v>33.782693000000108</c:v>
                </c:pt>
                <c:pt idx="442">
                  <c:v>33.024789999999939</c:v>
                </c:pt>
                <c:pt idx="443">
                  <c:v>32.332601999999952</c:v>
                </c:pt>
                <c:pt idx="444">
                  <c:v>31.744928999999956</c:v>
                </c:pt>
                <c:pt idx="445">
                  <c:v>31.253012000000126</c:v>
                </c:pt>
                <c:pt idx="446">
                  <c:v>30.675979999999981</c:v>
                </c:pt>
                <c:pt idx="447">
                  <c:v>30.035111000000143</c:v>
                </c:pt>
                <c:pt idx="448">
                  <c:v>28.987439999999744</c:v>
                </c:pt>
                <c:pt idx="449">
                  <c:v>28.295251000000007</c:v>
                </c:pt>
                <c:pt idx="450">
                  <c:v>27.749510999999895</c:v>
                </c:pt>
                <c:pt idx="451">
                  <c:v>26.860180000000128</c:v>
                </c:pt>
                <c:pt idx="452">
                  <c:v>25.947692000000107</c:v>
                </c:pt>
                <c:pt idx="453">
                  <c:v>25.19729899999993</c:v>
                </c:pt>
                <c:pt idx="454">
                  <c:v>24.257274000000091</c:v>
                </c:pt>
                <c:pt idx="455">
                  <c:v>23.137631000000091</c:v>
                </c:pt>
                <c:pt idx="456">
                  <c:v>21.800192000000152</c:v>
                </c:pt>
                <c:pt idx="457">
                  <c:v>20.573527999999889</c:v>
                </c:pt>
                <c:pt idx="458">
                  <c:v>19.5896939999997</c:v>
                </c:pt>
                <c:pt idx="459">
                  <c:v>18.446268000000146</c:v>
                </c:pt>
                <c:pt idx="460">
                  <c:v>17.746568999999909</c:v>
                </c:pt>
                <c:pt idx="461">
                  <c:v>16.783387999999789</c:v>
                </c:pt>
                <c:pt idx="462">
                  <c:v>16.002328999999889</c:v>
                </c:pt>
                <c:pt idx="463">
                  <c:v>15.413404999999834</c:v>
                </c:pt>
                <c:pt idx="464">
                  <c:v>14.517815000000148</c:v>
                </c:pt>
                <c:pt idx="465">
                  <c:v>13.683559000000059</c:v>
                </c:pt>
                <c:pt idx="466">
                  <c:v>12.948186000000078</c:v>
                </c:pt>
                <c:pt idx="467">
                  <c:v>12.105168000000049</c:v>
                </c:pt>
                <c:pt idx="468">
                  <c:v>11.372925000000123</c:v>
                </c:pt>
                <c:pt idx="469">
                  <c:v>10.879755999999826</c:v>
                </c:pt>
                <c:pt idx="470">
                  <c:v>10.185063999999784</c:v>
                </c:pt>
                <c:pt idx="471">
                  <c:v>9.3989980000001179</c:v>
                </c:pt>
                <c:pt idx="472">
                  <c:v>8.7118159999999989</c:v>
                </c:pt>
                <c:pt idx="473">
                  <c:v>8.2249050000000139</c:v>
                </c:pt>
                <c:pt idx="474">
                  <c:v>7.6522540000000845</c:v>
                </c:pt>
                <c:pt idx="475">
                  <c:v>7.0670850000001275</c:v>
                </c:pt>
                <c:pt idx="476">
                  <c:v>6.2872779999997874</c:v>
                </c:pt>
                <c:pt idx="477">
                  <c:v>5.7872240000001511</c:v>
                </c:pt>
                <c:pt idx="478">
                  <c:v>5.4286130000000412</c:v>
                </c:pt>
                <c:pt idx="479">
                  <c:v>5.1081779999999455</c:v>
                </c:pt>
                <c:pt idx="480">
                  <c:v>4.9166690000002147</c:v>
                </c:pt>
                <c:pt idx="481">
                  <c:v>4.5511729999998414</c:v>
                </c:pt>
                <c:pt idx="482">
                  <c:v>4.2232279999998434</c:v>
                </c:pt>
                <c:pt idx="483">
                  <c:v>4.071147000000134</c:v>
                </c:pt>
                <c:pt idx="484">
                  <c:v>3.8389569999999367</c:v>
                </c:pt>
                <c:pt idx="485">
                  <c:v>3.779500999999982</c:v>
                </c:pt>
                <c:pt idx="486">
                  <c:v>3.688752999999906</c:v>
                </c:pt>
                <c:pt idx="487">
                  <c:v>3.4503049999998368</c:v>
                </c:pt>
                <c:pt idx="488">
                  <c:v>3.2149859999999535</c:v>
                </c:pt>
                <c:pt idx="489">
                  <c:v>3.0122110000002067</c:v>
                </c:pt>
                <c:pt idx="490">
                  <c:v>2.9696530000001067</c:v>
                </c:pt>
                <c:pt idx="491">
                  <c:v>2.8889189999999867</c:v>
                </c:pt>
                <c:pt idx="492">
                  <c:v>2.8031769999997778</c:v>
                </c:pt>
                <c:pt idx="493">
                  <c:v>2.7036669999997667</c:v>
                </c:pt>
                <c:pt idx="494">
                  <c:v>2.7649999999998731</c:v>
                </c:pt>
                <c:pt idx="495">
                  <c:v>2.718061999999918</c:v>
                </c:pt>
                <c:pt idx="496">
                  <c:v>2.7080479999999625</c:v>
                </c:pt>
                <c:pt idx="497">
                  <c:v>2.6467149999998583</c:v>
                </c:pt>
                <c:pt idx="498">
                  <c:v>2.6892729999999574</c:v>
                </c:pt>
                <c:pt idx="499">
                  <c:v>2.6604839999999972</c:v>
                </c:pt>
                <c:pt idx="500">
                  <c:v>2.7700070000000792</c:v>
                </c:pt>
                <c:pt idx="501">
                  <c:v>2.6141710000001694</c:v>
                </c:pt>
                <c:pt idx="502">
                  <c:v>2.7368369999999227</c:v>
                </c:pt>
                <c:pt idx="503">
                  <c:v>2.6285649999999805</c:v>
                </c:pt>
                <c:pt idx="504">
                  <c:v>2.718061999999918</c:v>
                </c:pt>
                <c:pt idx="505">
                  <c:v>2.6510960000000532</c:v>
                </c:pt>
                <c:pt idx="507">
                  <c:v>2.3137630000001077</c:v>
                </c:pt>
                <c:pt idx="508">
                  <c:v>2.3281579999997977</c:v>
                </c:pt>
                <c:pt idx="509">
                  <c:v>2.2999949999998535</c:v>
                </c:pt>
                <c:pt idx="510">
                  <c:v>2.3137630000001077</c:v>
                </c:pt>
                <c:pt idx="511">
                  <c:v>2.276213000000098</c:v>
                </c:pt>
                <c:pt idx="512">
                  <c:v>2.2949880000001031</c:v>
                </c:pt>
                <c:pt idx="513">
                  <c:v>2.3137630000001077</c:v>
                </c:pt>
                <c:pt idx="514">
                  <c:v>2.3807289999999739</c:v>
                </c:pt>
                <c:pt idx="515">
                  <c:v>2.3331650000000077</c:v>
                </c:pt>
                <c:pt idx="516">
                  <c:v>2.2236410000000442</c:v>
                </c:pt>
                <c:pt idx="517">
                  <c:v>2.3757219999997581</c:v>
                </c:pt>
                <c:pt idx="518">
                  <c:v>2.256811000000198</c:v>
                </c:pt>
                <c:pt idx="519">
                  <c:v>2.2805929999999552</c:v>
                </c:pt>
                <c:pt idx="520">
                  <c:v>2.2524300000000039</c:v>
                </c:pt>
                <c:pt idx="521">
                  <c:v>2.2805929999999552</c:v>
                </c:pt>
                <c:pt idx="522">
                  <c:v>2.2474229999997988</c:v>
                </c:pt>
                <c:pt idx="523">
                  <c:v>2.2668250000001535</c:v>
                </c:pt>
                <c:pt idx="524">
                  <c:v>2.219259999999831</c:v>
                </c:pt>
                <c:pt idx="525">
                  <c:v>2.256811000000198</c:v>
                </c:pt>
                <c:pt idx="526">
                  <c:v>2.2524300000000039</c:v>
                </c:pt>
                <c:pt idx="527">
                  <c:v>2.2618179999999484</c:v>
                </c:pt>
                <c:pt idx="528">
                  <c:v>2.256811000000198</c:v>
                </c:pt>
                <c:pt idx="529">
                  <c:v>2.2286479999997937</c:v>
                </c:pt>
                <c:pt idx="530">
                  <c:v>2.2524300000000039</c:v>
                </c:pt>
                <c:pt idx="531">
                  <c:v>2.3375460000001977</c:v>
                </c:pt>
                <c:pt idx="532">
                  <c:v>2.219259999999831</c:v>
                </c:pt>
                <c:pt idx="533">
                  <c:v>2.2999949999998535</c:v>
                </c:pt>
                <c:pt idx="534">
                  <c:v>2.2805929999999552</c:v>
                </c:pt>
                <c:pt idx="535">
                  <c:v>2.2805929999999552</c:v>
                </c:pt>
                <c:pt idx="536">
                  <c:v>2.276213000000098</c:v>
                </c:pt>
                <c:pt idx="537">
                  <c:v>2.276213000000098</c:v>
                </c:pt>
                <c:pt idx="538">
                  <c:v>2.2618179999999484</c:v>
                </c:pt>
                <c:pt idx="539">
                  <c:v>2.3281579999997977</c:v>
                </c:pt>
                <c:pt idx="540">
                  <c:v>2.318769999999839</c:v>
                </c:pt>
                <c:pt idx="541">
                  <c:v>2.2618179999999484</c:v>
                </c:pt>
                <c:pt idx="542">
                  <c:v>2.318769999999839</c:v>
                </c:pt>
                <c:pt idx="543">
                  <c:v>2.3475589999998063</c:v>
                </c:pt>
                <c:pt idx="544">
                  <c:v>2.2856000000001586</c:v>
                </c:pt>
                <c:pt idx="545">
                  <c:v>2.2856000000001586</c:v>
                </c:pt>
                <c:pt idx="546">
                  <c:v>2.3137630000001077</c:v>
                </c:pt>
                <c:pt idx="547">
                  <c:v>2.3569469999997379</c:v>
                </c:pt>
                <c:pt idx="548">
                  <c:v>2.1810839999998182</c:v>
                </c:pt>
                <c:pt idx="549">
                  <c:v>2.2899809999998979</c:v>
                </c:pt>
                <c:pt idx="550">
                  <c:v>2.3375460000001977</c:v>
                </c:pt>
                <c:pt idx="551">
                  <c:v>2.2712059999998759</c:v>
                </c:pt>
                <c:pt idx="552">
                  <c:v>2.3137630000001077</c:v>
                </c:pt>
                <c:pt idx="553">
                  <c:v>2.4151510000001508</c:v>
                </c:pt>
                <c:pt idx="554">
                  <c:v>2.3331650000000077</c:v>
                </c:pt>
                <c:pt idx="555">
                  <c:v>2.4138990000001277</c:v>
                </c:pt>
                <c:pt idx="556">
                  <c:v>2.3995049999998503</c:v>
                </c:pt>
                <c:pt idx="557">
                  <c:v>2.4958849999998023</c:v>
                </c:pt>
                <c:pt idx="558">
                  <c:v>2.4520760000000337</c:v>
                </c:pt>
                <c:pt idx="559">
                  <c:v>2.5860079999997567</c:v>
                </c:pt>
                <c:pt idx="560">
                  <c:v>2.9127010000001974</c:v>
                </c:pt>
                <c:pt idx="561">
                  <c:v>3.4465500000001157</c:v>
                </c:pt>
                <c:pt idx="562">
                  <c:v>4.565567000000101</c:v>
                </c:pt>
                <c:pt idx="563">
                  <c:v>5.9023809999998784</c:v>
                </c:pt>
                <c:pt idx="564">
                  <c:v>7.3543500000000677</c:v>
                </c:pt>
                <c:pt idx="565">
                  <c:v>9.4040049999998701</c:v>
                </c:pt>
                <c:pt idx="566">
                  <c:v>11.472435000000182</c:v>
                </c:pt>
                <c:pt idx="567">
                  <c:v>13.231069999999818</c:v>
                </c:pt>
                <c:pt idx="568">
                  <c:v>14.99784099999988</c:v>
                </c:pt>
                <c:pt idx="569">
                  <c:v>16.376585999999861</c:v>
                </c:pt>
                <c:pt idx="570">
                  <c:v>17.510624000000007</c:v>
                </c:pt>
                <c:pt idx="571">
                  <c:v>18.5388939999998</c:v>
                </c:pt>
                <c:pt idx="572">
                  <c:v>19.531489999999849</c:v>
                </c:pt>
                <c:pt idx="573">
                  <c:v>20.141693000000032</c:v>
                </c:pt>
                <c:pt idx="574">
                  <c:v>20.545364999999929</c:v>
                </c:pt>
                <c:pt idx="575">
                  <c:v>21.062941999999989</c:v>
                </c:pt>
                <c:pt idx="576">
                  <c:v>21.452220000000089</c:v>
                </c:pt>
                <c:pt idx="577">
                  <c:v>22.022367999999886</c:v>
                </c:pt>
                <c:pt idx="578">
                  <c:v>22.567482999999786</c:v>
                </c:pt>
                <c:pt idx="579">
                  <c:v>23.033113999999827</c:v>
                </c:pt>
                <c:pt idx="580">
                  <c:v>23.393602999999899</c:v>
                </c:pt>
                <c:pt idx="581">
                  <c:v>23.888023999999767</c:v>
                </c:pt>
                <c:pt idx="582">
                  <c:v>24.309220000000096</c:v>
                </c:pt>
                <c:pt idx="583">
                  <c:v>24.728537999999734</c:v>
                </c:pt>
                <c:pt idx="584">
                  <c:v>25.08339500000011</c:v>
                </c:pt>
                <c:pt idx="585">
                  <c:v>25.558414000000084</c:v>
                </c:pt>
                <c:pt idx="586">
                  <c:v>26.037187999999791</c:v>
                </c:pt>
                <c:pt idx="587">
                  <c:v>26.250602999999863</c:v>
                </c:pt>
                <c:pt idx="588">
                  <c:v>26.426465999999888</c:v>
                </c:pt>
                <c:pt idx="589">
                  <c:v>26.640507000000071</c:v>
                </c:pt>
                <c:pt idx="590">
                  <c:v>26.873947999999928</c:v>
                </c:pt>
                <c:pt idx="591">
                  <c:v>26.836397000000034</c:v>
                </c:pt>
                <c:pt idx="592">
                  <c:v>26.974083999999927</c:v>
                </c:pt>
                <c:pt idx="593">
                  <c:v>26.974083999999927</c:v>
                </c:pt>
                <c:pt idx="594">
                  <c:v>27.432205000000067</c:v>
                </c:pt>
                <c:pt idx="595">
                  <c:v>28.210134999999809</c:v>
                </c:pt>
                <c:pt idx="596">
                  <c:v>29.108854000000161</c:v>
                </c:pt>
                <c:pt idx="597">
                  <c:v>29.811682999999903</c:v>
                </c:pt>
                <c:pt idx="598">
                  <c:v>30.505122999999809</c:v>
                </c:pt>
                <c:pt idx="599">
                  <c:v>31.286807999999827</c:v>
                </c:pt>
                <c:pt idx="600">
                  <c:v>31.887623000000076</c:v>
                </c:pt>
                <c:pt idx="601">
                  <c:v>32.504710000000159</c:v>
                </c:pt>
                <c:pt idx="602">
                  <c:v>32.857688999999894</c:v>
                </c:pt>
                <c:pt idx="603">
                  <c:v>33.26261300000013</c:v>
                </c:pt>
                <c:pt idx="604">
                  <c:v>33.980460999999998</c:v>
                </c:pt>
                <c:pt idx="605">
                  <c:v>34.491154000000009</c:v>
                </c:pt>
                <c:pt idx="606">
                  <c:v>35.099479000000009</c:v>
                </c:pt>
                <c:pt idx="607">
                  <c:v>35.408023</c:v>
                </c:pt>
                <c:pt idx="608">
                  <c:v>35.823586000000006</c:v>
                </c:pt>
                <c:pt idx="609">
                  <c:v>36.371203999999999</c:v>
                </c:pt>
                <c:pt idx="610">
                  <c:v>37.133487999999943</c:v>
                </c:pt>
                <c:pt idx="611">
                  <c:v>37.550303</c:v>
                </c:pt>
                <c:pt idx="612">
                  <c:v>38.161757000000009</c:v>
                </c:pt>
                <c:pt idx="613">
                  <c:v>38.447769999999764</c:v>
                </c:pt>
                <c:pt idx="614">
                  <c:v>38.884613000000144</c:v>
                </c:pt>
                <c:pt idx="615">
                  <c:v>39.395305000000164</c:v>
                </c:pt>
                <c:pt idx="616">
                  <c:v>39.705100000000293</c:v>
                </c:pt>
                <c:pt idx="617">
                  <c:v>39.985481</c:v>
                </c:pt>
                <c:pt idx="618">
                  <c:v>40.246459999999963</c:v>
                </c:pt>
                <c:pt idx="619">
                  <c:v>40.506813000000008</c:v>
                </c:pt>
                <c:pt idx="620">
                  <c:v>40.718976000000112</c:v>
                </c:pt>
                <c:pt idx="621">
                  <c:v>41.230920000000012</c:v>
                </c:pt>
                <c:pt idx="622">
                  <c:v>41.779789000000164</c:v>
                </c:pt>
                <c:pt idx="623">
                  <c:v>42.707923000000008</c:v>
                </c:pt>
                <c:pt idx="624">
                  <c:v>43.513390000000072</c:v>
                </c:pt>
                <c:pt idx="625">
                  <c:v>44.509116000000212</c:v>
                </c:pt>
                <c:pt idx="626">
                  <c:v>45.404705999999813</c:v>
                </c:pt>
                <c:pt idx="627">
                  <c:v>46.279641999999967</c:v>
                </c:pt>
                <c:pt idx="628">
                  <c:v>46.892347999999863</c:v>
                </c:pt>
                <c:pt idx="629">
                  <c:v>47.20151700000001</c:v>
                </c:pt>
                <c:pt idx="630">
                  <c:v>47.091994</c:v>
                </c:pt>
                <c:pt idx="631">
                  <c:v>47.205898000000161</c:v>
                </c:pt>
                <c:pt idx="632">
                  <c:v>47.068212000000315</c:v>
                </c:pt>
                <c:pt idx="633">
                  <c:v>47.035041999999983</c:v>
                </c:pt>
                <c:pt idx="634">
                  <c:v>47.025654000000031</c:v>
                </c:pt>
                <c:pt idx="635">
                  <c:v>47.10138199999983</c:v>
                </c:pt>
                <c:pt idx="636">
                  <c:v>46.916130000000067</c:v>
                </c:pt>
                <c:pt idx="637">
                  <c:v>46.954306999999972</c:v>
                </c:pt>
                <c:pt idx="638">
                  <c:v>46.939913000000161</c:v>
                </c:pt>
                <c:pt idx="639">
                  <c:v>46.963694999999916</c:v>
                </c:pt>
                <c:pt idx="640">
                  <c:v>46.901735999999957</c:v>
                </c:pt>
                <c:pt idx="641">
                  <c:v>46.853545999999831</c:v>
                </c:pt>
                <c:pt idx="642">
                  <c:v>46.824756000000008</c:v>
                </c:pt>
                <c:pt idx="643">
                  <c:v>46.800973999999769</c:v>
                </c:pt>
                <c:pt idx="644">
                  <c:v>46.901735999999957</c:v>
                </c:pt>
                <c:pt idx="645">
                  <c:v>46.777192000000063</c:v>
                </c:pt>
                <c:pt idx="646">
                  <c:v>46.873573</c:v>
                </c:pt>
                <c:pt idx="647">
                  <c:v>46.864184999999907</c:v>
                </c:pt>
                <c:pt idx="648">
                  <c:v>46.710852000000159</c:v>
                </c:pt>
                <c:pt idx="649">
                  <c:v>46.417328999999881</c:v>
                </c:pt>
                <c:pt idx="650">
                  <c:v>46.246471999999812</c:v>
                </c:pt>
                <c:pt idx="651">
                  <c:v>45.822773000000012</c:v>
                </c:pt>
                <c:pt idx="652">
                  <c:v>45.511726000000174</c:v>
                </c:pt>
                <c:pt idx="653">
                  <c:v>45.158746999999963</c:v>
                </c:pt>
                <c:pt idx="654">
                  <c:v>44.783863999999994</c:v>
                </c:pt>
                <c:pt idx="655">
                  <c:v>44.159266000000095</c:v>
                </c:pt>
                <c:pt idx="656">
                  <c:v>43.983403000000145</c:v>
                </c:pt>
                <c:pt idx="657">
                  <c:v>43.570343000000008</c:v>
                </c:pt>
                <c:pt idx="658">
                  <c:v>43.174806000000004</c:v>
                </c:pt>
                <c:pt idx="659">
                  <c:v>42.599024999999983</c:v>
                </c:pt>
                <c:pt idx="660">
                  <c:v>42.048903999999943</c:v>
                </c:pt>
                <c:pt idx="661">
                  <c:v>41.523191000000011</c:v>
                </c:pt>
                <c:pt idx="662">
                  <c:v>41.019382999999863</c:v>
                </c:pt>
                <c:pt idx="663">
                  <c:v>40.571900999999812</c:v>
                </c:pt>
                <c:pt idx="664">
                  <c:v>40.141943000000076</c:v>
                </c:pt>
                <c:pt idx="665">
                  <c:v>39.909126999999913</c:v>
                </c:pt>
                <c:pt idx="666">
                  <c:v>39.852174999999988</c:v>
                </c:pt>
                <c:pt idx="667">
                  <c:v>39.804610000000125</c:v>
                </c:pt>
                <c:pt idx="668">
                  <c:v>39.866568999999863</c:v>
                </c:pt>
                <c:pt idx="669">
                  <c:v>39.527985000000172</c:v>
                </c:pt>
                <c:pt idx="670">
                  <c:v>39.188775000000113</c:v>
                </c:pt>
                <c:pt idx="671">
                  <c:v>38.637401999999838</c:v>
                </c:pt>
                <c:pt idx="672">
                  <c:v>38.290056000000071</c:v>
                </c:pt>
                <c:pt idx="673">
                  <c:v>37.840071000000044</c:v>
                </c:pt>
                <c:pt idx="674">
                  <c:v>37.497731999999971</c:v>
                </c:pt>
                <c:pt idx="675">
                  <c:v>36.824317999999963</c:v>
                </c:pt>
                <c:pt idx="676">
                  <c:v>36.121490000000001</c:v>
                </c:pt>
                <c:pt idx="677">
                  <c:v>35.525681999999961</c:v>
                </c:pt>
                <c:pt idx="678">
                  <c:v>35.118254999999863</c:v>
                </c:pt>
                <c:pt idx="679">
                  <c:v>34.443589999999858</c:v>
                </c:pt>
                <c:pt idx="680">
                  <c:v>33.744516000000203</c:v>
                </c:pt>
                <c:pt idx="681">
                  <c:v>32.924028999999813</c:v>
                </c:pt>
                <c:pt idx="682">
                  <c:v>31.892003999999812</c:v>
                </c:pt>
                <c:pt idx="683">
                  <c:v>30.804278999999951</c:v>
                </c:pt>
                <c:pt idx="684">
                  <c:v>29.992553000000029</c:v>
                </c:pt>
                <c:pt idx="685">
                  <c:v>28.981807000000117</c:v>
                </c:pt>
                <c:pt idx="686">
                  <c:v>27.809592000000066</c:v>
                </c:pt>
                <c:pt idx="687">
                  <c:v>26.54037100000005</c:v>
                </c:pt>
                <c:pt idx="688">
                  <c:v>25.487067000000025</c:v>
                </c:pt>
                <c:pt idx="689">
                  <c:v>24.290444000000189</c:v>
                </c:pt>
                <c:pt idx="690">
                  <c:v>22.895426999999838</c:v>
                </c:pt>
                <c:pt idx="691">
                  <c:v>21.724463999999887</c:v>
                </c:pt>
                <c:pt idx="692">
                  <c:v>20.450236000000089</c:v>
                </c:pt>
                <c:pt idx="693">
                  <c:v>19.695462000000127</c:v>
                </c:pt>
                <c:pt idx="694">
                  <c:v>18.66218600000002</c:v>
                </c:pt>
                <c:pt idx="695">
                  <c:v>17.732175000000097</c:v>
                </c:pt>
                <c:pt idx="696">
                  <c:v>16.926081000000067</c:v>
                </c:pt>
                <c:pt idx="697">
                  <c:v>16.210109999999986</c:v>
                </c:pt>
                <c:pt idx="698">
                  <c:v>15.347064999999954</c:v>
                </c:pt>
                <c:pt idx="699">
                  <c:v>14.494658999999956</c:v>
                </c:pt>
                <c:pt idx="700">
                  <c:v>13.654770000000099</c:v>
                </c:pt>
                <c:pt idx="701">
                  <c:v>12.83928900000002</c:v>
                </c:pt>
                <c:pt idx="702">
                  <c:v>11.953086999999945</c:v>
                </c:pt>
                <c:pt idx="703">
                  <c:v>11.187673999999788</c:v>
                </c:pt>
                <c:pt idx="704">
                  <c:v>10.383457999999841</c:v>
                </c:pt>
                <c:pt idx="705">
                  <c:v>9.5485760000001179</c:v>
                </c:pt>
                <c:pt idx="706">
                  <c:v>8.7080609999998089</c:v>
                </c:pt>
                <c:pt idx="707">
                  <c:v>8.0158719999999448</c:v>
                </c:pt>
                <c:pt idx="708">
                  <c:v>7.3211799999999085</c:v>
                </c:pt>
                <c:pt idx="709">
                  <c:v>6.8549219999999673</c:v>
                </c:pt>
                <c:pt idx="710">
                  <c:v>6.2109239999999772</c:v>
                </c:pt>
                <c:pt idx="711">
                  <c:v>5.5105990000001839</c:v>
                </c:pt>
                <c:pt idx="712">
                  <c:v>5.1826540000001842</c:v>
                </c:pt>
                <c:pt idx="713">
                  <c:v>4.6944920000000785</c:v>
                </c:pt>
                <c:pt idx="714">
                  <c:v>4.3659219999999355</c:v>
                </c:pt>
                <c:pt idx="715">
                  <c:v>4.033596000000216</c:v>
                </c:pt>
                <c:pt idx="716">
                  <c:v>3.6762359999997734</c:v>
                </c:pt>
                <c:pt idx="717">
                  <c:v>3.4859780000001588</c:v>
                </c:pt>
                <c:pt idx="718">
                  <c:v>3.2487820000001202</c:v>
                </c:pt>
                <c:pt idx="719">
                  <c:v>3.0967000000000553</c:v>
                </c:pt>
                <c:pt idx="720">
                  <c:v>2.8507420000000767</c:v>
                </c:pt>
                <c:pt idx="721">
                  <c:v>2.6654899999998567</c:v>
                </c:pt>
                <c:pt idx="722">
                  <c:v>2.6335720000001857</c:v>
                </c:pt>
                <c:pt idx="723">
                  <c:v>2.5290549999999707</c:v>
                </c:pt>
                <c:pt idx="724">
                  <c:v>2.4802389999999828</c:v>
                </c:pt>
                <c:pt idx="725">
                  <c:v>2.4752319999997767</c:v>
                </c:pt>
                <c:pt idx="726">
                  <c:v>2.4896269999999268</c:v>
                </c:pt>
                <c:pt idx="727">
                  <c:v>2.5002660000000105</c:v>
                </c:pt>
                <c:pt idx="728">
                  <c:v>2.538442999999901</c:v>
                </c:pt>
                <c:pt idx="729">
                  <c:v>2.4007560000000008</c:v>
                </c:pt>
                <c:pt idx="730">
                  <c:v>2.3757219999997581</c:v>
                </c:pt>
                <c:pt idx="731">
                  <c:v>2.4433140000001012</c:v>
                </c:pt>
                <c:pt idx="733">
                  <c:v>1.7655199999999238</c:v>
                </c:pt>
                <c:pt idx="734">
                  <c:v>1.7073159999999916</c:v>
                </c:pt>
                <c:pt idx="735">
                  <c:v>1.6979280000000472</c:v>
                </c:pt>
                <c:pt idx="736">
                  <c:v>1.7561319999999796</c:v>
                </c:pt>
                <c:pt idx="737">
                  <c:v>1.712323000000191</c:v>
                </c:pt>
                <c:pt idx="738">
                  <c:v>1.7354789999999412</c:v>
                </c:pt>
                <c:pt idx="739">
                  <c:v>1.7073159999999916</c:v>
                </c:pt>
                <c:pt idx="740">
                  <c:v>1.7367309999999634</c:v>
                </c:pt>
                <c:pt idx="741">
                  <c:v>1.7511249999997738</c:v>
                </c:pt>
                <c:pt idx="742">
                  <c:v>1.7699010000001116</c:v>
                </c:pt>
                <c:pt idx="743">
                  <c:v>1.8174650000000838</c:v>
                </c:pt>
                <c:pt idx="744">
                  <c:v>1.8274790000000394</c:v>
                </c:pt>
                <c:pt idx="745">
                  <c:v>1.8462540000000445</c:v>
                </c:pt>
                <c:pt idx="746">
                  <c:v>1.7699010000001116</c:v>
                </c:pt>
                <c:pt idx="747">
                  <c:v>1.7842949999999278</c:v>
                </c:pt>
                <c:pt idx="748">
                  <c:v>1.7217099999998018</c:v>
                </c:pt>
                <c:pt idx="749">
                  <c:v>1.8224719999998342</c:v>
                </c:pt>
                <c:pt idx="750">
                  <c:v>1.8556419999999878</c:v>
                </c:pt>
                <c:pt idx="751">
                  <c:v>1.8606490000001938</c:v>
                </c:pt>
                <c:pt idx="752">
                  <c:v>1.8224719999998342</c:v>
                </c:pt>
                <c:pt idx="753">
                  <c:v>1.898200000000088</c:v>
                </c:pt>
                <c:pt idx="754">
                  <c:v>1.88443099999995</c:v>
                </c:pt>
                <c:pt idx="755">
                  <c:v>1.8224719999998342</c:v>
                </c:pt>
                <c:pt idx="756">
                  <c:v>1.8700370000001385</c:v>
                </c:pt>
                <c:pt idx="757">
                  <c:v>1.7799140000001836</c:v>
                </c:pt>
                <c:pt idx="758">
                  <c:v>1.9826889999999417</c:v>
                </c:pt>
                <c:pt idx="759">
                  <c:v>2.082198999999946</c:v>
                </c:pt>
                <c:pt idx="760">
                  <c:v>2.2048660000000382</c:v>
                </c:pt>
                <c:pt idx="761">
                  <c:v>3.3457880000000837</c:v>
                </c:pt>
                <c:pt idx="762">
                  <c:v>5.3704090000001123</c:v>
                </c:pt>
                <c:pt idx="763">
                  <c:v>8.0490420000000995</c:v>
                </c:pt>
                <c:pt idx="764">
                  <c:v>10.412247000000226</c:v>
                </c:pt>
                <c:pt idx="765">
                  <c:v>13.383151000000002</c:v>
                </c:pt>
                <c:pt idx="766">
                  <c:v>15.888424000000224</c:v>
                </c:pt>
                <c:pt idx="767">
                  <c:v>17.974377999999888</c:v>
                </c:pt>
                <c:pt idx="768">
                  <c:v>19.870699999999889</c:v>
                </c:pt>
                <c:pt idx="769">
                  <c:v>20.947786000000129</c:v>
                </c:pt>
                <c:pt idx="770">
                  <c:v>21.700682000000089</c:v>
                </c:pt>
                <c:pt idx="771">
                  <c:v>22.383483000000069</c:v>
                </c:pt>
                <c:pt idx="772">
                  <c:v>22.748978999999963</c:v>
                </c:pt>
                <c:pt idx="773">
                  <c:v>23.242147999999712</c:v>
                </c:pt>
                <c:pt idx="774">
                  <c:v>23.645820000000185</c:v>
                </c:pt>
                <c:pt idx="775">
                  <c:v>24.110200000000091</c:v>
                </c:pt>
                <c:pt idx="776">
                  <c:v>24.523259999999929</c:v>
                </c:pt>
                <c:pt idx="777">
                  <c:v>25.130959000000168</c:v>
                </c:pt>
                <c:pt idx="778">
                  <c:v>25.558414000000084</c:v>
                </c:pt>
                <c:pt idx="779">
                  <c:v>25.80562400000008</c:v>
                </c:pt>
                <c:pt idx="780">
                  <c:v>26.213052000000065</c:v>
                </c:pt>
                <c:pt idx="781">
                  <c:v>26.644887999999831</c:v>
                </c:pt>
                <c:pt idx="782">
                  <c:v>27.151824999999931</c:v>
                </c:pt>
                <c:pt idx="783">
                  <c:v>27.384641000000087</c:v>
                </c:pt>
                <c:pt idx="784">
                  <c:v>27.876557999999932</c:v>
                </c:pt>
                <c:pt idx="785">
                  <c:v>28.219523000000187</c:v>
                </c:pt>
                <c:pt idx="786">
                  <c:v>28.670759999999973</c:v>
                </c:pt>
                <c:pt idx="787">
                  <c:v>28.931739000000089</c:v>
                </c:pt>
                <c:pt idx="788">
                  <c:v>29.180201000000125</c:v>
                </c:pt>
                <c:pt idx="789">
                  <c:v>29.421152999999777</c:v>
                </c:pt>
                <c:pt idx="790">
                  <c:v>29.696526000000176</c:v>
                </c:pt>
                <c:pt idx="791">
                  <c:v>29.49625500000003</c:v>
                </c:pt>
                <c:pt idx="792">
                  <c:v>29.883029000000079</c:v>
                </c:pt>
                <c:pt idx="793">
                  <c:v>30.409994000000097</c:v>
                </c:pt>
                <c:pt idx="794">
                  <c:v>31.211706000000049</c:v>
                </c:pt>
                <c:pt idx="795">
                  <c:v>32.156738000000132</c:v>
                </c:pt>
                <c:pt idx="796">
                  <c:v>32.867076000000004</c:v>
                </c:pt>
                <c:pt idx="797">
                  <c:v>33.476027000000144</c:v>
                </c:pt>
                <c:pt idx="798">
                  <c:v>34.232678000000007</c:v>
                </c:pt>
                <c:pt idx="799">
                  <c:v>34.930499999999938</c:v>
                </c:pt>
                <c:pt idx="800">
                  <c:v>35.426797999999962</c:v>
                </c:pt>
                <c:pt idx="801">
                  <c:v>36.044511000000057</c:v>
                </c:pt>
                <c:pt idx="802">
                  <c:v>36.851855999999771</c:v>
                </c:pt>
                <c:pt idx="803">
                  <c:v>37.238004000000011</c:v>
                </c:pt>
                <c:pt idx="804">
                  <c:v>37.730547000000115</c:v>
                </c:pt>
                <c:pt idx="805">
                  <c:v>38.18554000000001</c:v>
                </c:pt>
                <c:pt idx="806">
                  <c:v>38.69936100000001</c:v>
                </c:pt>
                <c:pt idx="807">
                  <c:v>39.390299000000141</c:v>
                </c:pt>
                <c:pt idx="808">
                  <c:v>39.795223000000163</c:v>
                </c:pt>
                <c:pt idx="809">
                  <c:v>40.104392000000189</c:v>
                </c:pt>
                <c:pt idx="810">
                  <c:v>40.232065000000162</c:v>
                </c:pt>
                <c:pt idx="811">
                  <c:v>40.638241000000107</c:v>
                </c:pt>
                <c:pt idx="812">
                  <c:v>41.240307999999963</c:v>
                </c:pt>
                <c:pt idx="813">
                  <c:v>41.499409000000014</c:v>
                </c:pt>
                <c:pt idx="814">
                  <c:v>41.741611999999812</c:v>
                </c:pt>
                <c:pt idx="815">
                  <c:v>42.028877000000193</c:v>
                </c:pt>
                <c:pt idx="816">
                  <c:v>42.428169000000011</c:v>
                </c:pt>
                <c:pt idx="817">
                  <c:v>42.650971000000027</c:v>
                </c:pt>
                <c:pt idx="818">
                  <c:v>42.803052000000207</c:v>
                </c:pt>
                <c:pt idx="819">
                  <c:v>43.307485999999997</c:v>
                </c:pt>
                <c:pt idx="820">
                  <c:v>43.815674999999828</c:v>
                </c:pt>
                <c:pt idx="821">
                  <c:v>44.778857000000009</c:v>
                </c:pt>
                <c:pt idx="822">
                  <c:v>45.742038000000043</c:v>
                </c:pt>
                <c:pt idx="823">
                  <c:v>46.45550599999995</c:v>
                </c:pt>
                <c:pt idx="824">
                  <c:v>47.110768999999912</c:v>
                </c:pt>
                <c:pt idx="825">
                  <c:v>47.671530000000082</c:v>
                </c:pt>
                <c:pt idx="826">
                  <c:v>48.480126999999811</c:v>
                </c:pt>
                <c:pt idx="827">
                  <c:v>48.800561000000002</c:v>
                </c:pt>
                <c:pt idx="828">
                  <c:v>49.008343000000011</c:v>
                </c:pt>
                <c:pt idx="829">
                  <c:v>48.927607999999964</c:v>
                </c:pt>
                <c:pt idx="830">
                  <c:v>48.880043999999998</c:v>
                </c:pt>
                <c:pt idx="831">
                  <c:v>48.842493000000104</c:v>
                </c:pt>
                <c:pt idx="832">
                  <c:v>48.837485999999899</c:v>
                </c:pt>
                <c:pt idx="833">
                  <c:v>48.880043999999998</c:v>
                </c:pt>
                <c:pt idx="834">
                  <c:v>48.865648999999863</c:v>
                </c:pt>
                <c:pt idx="835">
                  <c:v>48.837485999999899</c:v>
                </c:pt>
                <c:pt idx="836">
                  <c:v>48.758003000000009</c:v>
                </c:pt>
                <c:pt idx="837">
                  <c:v>48.771146000000051</c:v>
                </c:pt>
                <c:pt idx="838">
                  <c:v>48.72796300000001</c:v>
                </c:pt>
                <c:pt idx="839">
                  <c:v>48.761759000000012</c:v>
                </c:pt>
                <c:pt idx="840">
                  <c:v>48.813704000000094</c:v>
                </c:pt>
                <c:pt idx="841">
                  <c:v>48.843119000000115</c:v>
                </c:pt>
                <c:pt idx="842">
                  <c:v>48.776779000000012</c:v>
                </c:pt>
                <c:pt idx="843">
                  <c:v>48.705432000000357</c:v>
                </c:pt>
                <c:pt idx="844">
                  <c:v>48.671010000000031</c:v>
                </c:pt>
                <c:pt idx="845">
                  <c:v>48.633460000000014</c:v>
                </c:pt>
                <c:pt idx="846">
                  <c:v>48.150929999999789</c:v>
                </c:pt>
                <c:pt idx="847">
                  <c:v>48.084589999999935</c:v>
                </c:pt>
                <c:pt idx="848">
                  <c:v>47.951909999999771</c:v>
                </c:pt>
                <c:pt idx="849">
                  <c:v>47.703448000000208</c:v>
                </c:pt>
                <c:pt idx="850">
                  <c:v>47.5050540000002</c:v>
                </c:pt>
                <c:pt idx="851">
                  <c:v>47.258470000000216</c:v>
                </c:pt>
                <c:pt idx="852">
                  <c:v>47.011258999999882</c:v>
                </c:pt>
                <c:pt idx="853">
                  <c:v>46.672674999999813</c:v>
                </c:pt>
                <c:pt idx="854">
                  <c:v>46.308430999999963</c:v>
                </c:pt>
                <c:pt idx="855">
                  <c:v>46.16135700000001</c:v>
                </c:pt>
                <c:pt idx="856">
                  <c:v>45.798990000000025</c:v>
                </c:pt>
                <c:pt idx="857">
                  <c:v>45.321468000000095</c:v>
                </c:pt>
                <c:pt idx="858">
                  <c:v>44.726911000000356</c:v>
                </c:pt>
                <c:pt idx="859">
                  <c:v>44.11170200000015</c:v>
                </c:pt>
                <c:pt idx="860">
                  <c:v>43.560955000000078</c:v>
                </c:pt>
                <c:pt idx="861">
                  <c:v>43.402614999999969</c:v>
                </c:pt>
                <c:pt idx="862">
                  <c:v>43.014588999999887</c:v>
                </c:pt>
                <c:pt idx="863">
                  <c:v>42.828086000000006</c:v>
                </c:pt>
                <c:pt idx="864">
                  <c:v>42.565854999999985</c:v>
                </c:pt>
                <c:pt idx="865">
                  <c:v>42.537065999999868</c:v>
                </c:pt>
                <c:pt idx="866">
                  <c:v>42.244795000000067</c:v>
                </c:pt>
                <c:pt idx="867">
                  <c:v>42.216632000000118</c:v>
                </c:pt>
                <c:pt idx="868">
                  <c:v>42.063299000000008</c:v>
                </c:pt>
                <c:pt idx="869">
                  <c:v>41.565749000000011</c:v>
                </c:pt>
                <c:pt idx="870">
                  <c:v>41.362974000000122</c:v>
                </c:pt>
                <c:pt idx="871">
                  <c:v>40.958050000000185</c:v>
                </c:pt>
                <c:pt idx="872">
                  <c:v>40.36161600000014</c:v>
                </c:pt>
                <c:pt idx="873">
                  <c:v>39.804610000000125</c:v>
                </c:pt>
                <c:pt idx="874">
                  <c:v>39.074870999999803</c:v>
                </c:pt>
                <c:pt idx="875">
                  <c:v>38.580449999999928</c:v>
                </c:pt>
                <c:pt idx="876">
                  <c:v>37.908914000000102</c:v>
                </c:pt>
                <c:pt idx="877">
                  <c:v>36.91819600000008</c:v>
                </c:pt>
                <c:pt idx="878">
                  <c:v>35.961272999999913</c:v>
                </c:pt>
                <c:pt idx="879">
                  <c:v>35.403016000000207</c:v>
                </c:pt>
                <c:pt idx="880">
                  <c:v>34.533085999999912</c:v>
                </c:pt>
                <c:pt idx="881">
                  <c:v>33.953550000000178</c:v>
                </c:pt>
                <c:pt idx="882">
                  <c:v>33.006014999999962</c:v>
                </c:pt>
                <c:pt idx="883">
                  <c:v>32.072873999999963</c:v>
                </c:pt>
                <c:pt idx="884">
                  <c:v>31.067760999999788</c:v>
                </c:pt>
                <c:pt idx="885">
                  <c:v>30.182185000000118</c:v>
                </c:pt>
                <c:pt idx="886">
                  <c:v>28.946133999999706</c:v>
                </c:pt>
                <c:pt idx="887">
                  <c:v>27.730109000000084</c:v>
                </c:pt>
                <c:pt idx="888">
                  <c:v>26.66428899999983</c:v>
                </c:pt>
                <c:pt idx="889">
                  <c:v>25.534631999999874</c:v>
                </c:pt>
                <c:pt idx="890">
                  <c:v>24.154008999999895</c:v>
                </c:pt>
                <c:pt idx="891">
                  <c:v>22.881033000000116</c:v>
                </c:pt>
                <c:pt idx="892">
                  <c:v>21.875293999999929</c:v>
                </c:pt>
                <c:pt idx="893">
                  <c:v>20.995350000000126</c:v>
                </c:pt>
                <c:pt idx="894">
                  <c:v>20.132305000000091</c:v>
                </c:pt>
                <c:pt idx="895">
                  <c:v>19.114674999999831</c:v>
                </c:pt>
                <c:pt idx="896">
                  <c:v>17.941208000000188</c:v>
                </c:pt>
                <c:pt idx="897">
                  <c:v>17.095686000000089</c:v>
                </c:pt>
                <c:pt idx="898">
                  <c:v>16.300232999999889</c:v>
                </c:pt>
                <c:pt idx="899">
                  <c:v>15.230657000000065</c:v>
                </c:pt>
                <c:pt idx="900">
                  <c:v>13.916999999999968</c:v>
                </c:pt>
                <c:pt idx="901">
                  <c:v>12.529493999999886</c:v>
                </c:pt>
                <c:pt idx="902">
                  <c:v>11.458040000000002</c:v>
                </c:pt>
                <c:pt idx="903">
                  <c:v>10.601878999999798</c:v>
                </c:pt>
                <c:pt idx="904">
                  <c:v>9.5948880000000809</c:v>
                </c:pt>
                <c:pt idx="905">
                  <c:v>8.6035440000000563</c:v>
                </c:pt>
                <c:pt idx="906">
                  <c:v>7.7999540000000707</c:v>
                </c:pt>
                <c:pt idx="907">
                  <c:v>7.1859960000001575</c:v>
                </c:pt>
                <c:pt idx="908">
                  <c:v>6.6277390000000045</c:v>
                </c:pt>
                <c:pt idx="909">
                  <c:v>5.9524480000000084</c:v>
                </c:pt>
                <c:pt idx="910">
                  <c:v>5.2446129999998474</c:v>
                </c:pt>
                <c:pt idx="911">
                  <c:v>4.675717000000077</c:v>
                </c:pt>
                <c:pt idx="912">
                  <c:v>4.3089690000001815</c:v>
                </c:pt>
                <c:pt idx="913">
                  <c:v>3.8433380000001311</c:v>
                </c:pt>
                <c:pt idx="914">
                  <c:v>3.4859780000001588</c:v>
                </c:pt>
                <c:pt idx="915">
                  <c:v>3.0547679999999673</c:v>
                </c:pt>
                <c:pt idx="916">
                  <c:v>2.8795310000000431</c:v>
                </c:pt>
                <c:pt idx="917">
                  <c:v>2.5885109999999258</c:v>
                </c:pt>
                <c:pt idx="918">
                  <c:v>2.4708519999999177</c:v>
                </c:pt>
                <c:pt idx="919">
                  <c:v>2.2856000000001586</c:v>
                </c:pt>
                <c:pt idx="920">
                  <c:v>2.001464999999814</c:v>
                </c:pt>
                <c:pt idx="921">
                  <c:v>1.8318599999997787</c:v>
                </c:pt>
                <c:pt idx="923">
                  <c:v>1.4125410000001417</c:v>
                </c:pt>
                <c:pt idx="924">
                  <c:v>1.4225550000001022</c:v>
                </c:pt>
                <c:pt idx="925">
                  <c:v>1.341820000000093</c:v>
                </c:pt>
                <c:pt idx="926">
                  <c:v>1.3224190000000817</c:v>
                </c:pt>
                <c:pt idx="927">
                  <c:v>1.3512080000000424</c:v>
                </c:pt>
                <c:pt idx="928">
                  <c:v>1.4225550000001022</c:v>
                </c:pt>
                <c:pt idx="929">
                  <c:v>1.4613570000001346</c:v>
                </c:pt>
                <c:pt idx="930">
                  <c:v>1.3987720000000081</c:v>
                </c:pt>
                <c:pt idx="931">
                  <c:v>1.4507180000000517</c:v>
                </c:pt>
                <c:pt idx="932">
                  <c:v>1.3749899999997981</c:v>
                </c:pt>
                <c:pt idx="933">
                  <c:v>1.3887589999999363</c:v>
                </c:pt>
                <c:pt idx="934">
                  <c:v>1.3987720000000081</c:v>
                </c:pt>
                <c:pt idx="935">
                  <c:v>1.3887589999999363</c:v>
                </c:pt>
                <c:pt idx="936">
                  <c:v>1.3749899999997981</c:v>
                </c:pt>
                <c:pt idx="937">
                  <c:v>1.341820000000093</c:v>
                </c:pt>
                <c:pt idx="938">
                  <c:v>1.3937660000001366</c:v>
                </c:pt>
                <c:pt idx="939">
                  <c:v>1.4507180000000517</c:v>
                </c:pt>
                <c:pt idx="940">
                  <c:v>1.3887589999999363</c:v>
                </c:pt>
                <c:pt idx="941">
                  <c:v>1.4125410000001417</c:v>
                </c:pt>
                <c:pt idx="942">
                  <c:v>1.4469629999998688</c:v>
                </c:pt>
                <c:pt idx="943">
                  <c:v>1.4269359999998414</c:v>
                </c:pt>
                <c:pt idx="944">
                  <c:v>1.5089219999999786</c:v>
                </c:pt>
                <c:pt idx="945">
                  <c:v>1.4601059999999959</c:v>
                </c:pt>
                <c:pt idx="946">
                  <c:v>1.5045409999997901</c:v>
                </c:pt>
                <c:pt idx="947">
                  <c:v>1.4031530000002022</c:v>
                </c:pt>
                <c:pt idx="948">
                  <c:v>1.4225550000001022</c:v>
                </c:pt>
                <c:pt idx="949">
                  <c:v>1.3656030000001878</c:v>
                </c:pt>
                <c:pt idx="950">
                  <c:v>1.4413300000001017</c:v>
                </c:pt>
                <c:pt idx="951">
                  <c:v>1.3887589999999363</c:v>
                </c:pt>
                <c:pt idx="952">
                  <c:v>1.4557249999997957</c:v>
                </c:pt>
                <c:pt idx="953">
                  <c:v>1.4557249999997957</c:v>
                </c:pt>
                <c:pt idx="954">
                  <c:v>1.4995340000000343</c:v>
                </c:pt>
                <c:pt idx="955">
                  <c:v>1.4125410000001417</c:v>
                </c:pt>
                <c:pt idx="956">
                  <c:v>1.5327040000001888</c:v>
                </c:pt>
                <c:pt idx="957">
                  <c:v>1.5233159999997961</c:v>
                </c:pt>
                <c:pt idx="958">
                  <c:v>1.5658739999998939</c:v>
                </c:pt>
                <c:pt idx="959">
                  <c:v>1.4945269999998338</c:v>
                </c:pt>
                <c:pt idx="960">
                  <c:v>1.4413300000001017</c:v>
                </c:pt>
                <c:pt idx="961">
                  <c:v>1.5327040000001888</c:v>
                </c:pt>
                <c:pt idx="962">
                  <c:v>1.5564859999999501</c:v>
                </c:pt>
                <c:pt idx="963">
                  <c:v>1.5420920000001388</c:v>
                </c:pt>
                <c:pt idx="964">
                  <c:v>1.6278330000000096</c:v>
                </c:pt>
                <c:pt idx="965">
                  <c:v>1.6885400000001027</c:v>
                </c:pt>
                <c:pt idx="966">
                  <c:v>1.7749079999998685</c:v>
                </c:pt>
                <c:pt idx="967">
                  <c:v>2.1954780000000937</c:v>
                </c:pt>
                <c:pt idx="968">
                  <c:v>3.4027399999999943</c:v>
                </c:pt>
                <c:pt idx="969">
                  <c:v>5.7064900000000334</c:v>
                </c:pt>
                <c:pt idx="970">
                  <c:v>8.489638999999956</c:v>
                </c:pt>
                <c:pt idx="971">
                  <c:v>11.595726999999954</c:v>
                </c:pt>
                <c:pt idx="972">
                  <c:v>14.825733000000129</c:v>
                </c:pt>
                <c:pt idx="973">
                  <c:v>17.76534499999968</c:v>
                </c:pt>
                <c:pt idx="974">
                  <c:v>20.037175999999835</c:v>
                </c:pt>
                <c:pt idx="975">
                  <c:v>21.715075999999954</c:v>
                </c:pt>
                <c:pt idx="976">
                  <c:v>22.966147999999858</c:v>
                </c:pt>
                <c:pt idx="977">
                  <c:v>23.65520800000013</c:v>
                </c:pt>
                <c:pt idx="978">
                  <c:v>24.470688999999766</c:v>
                </c:pt>
                <c:pt idx="979">
                  <c:v>25.164128999999775</c:v>
                </c:pt>
                <c:pt idx="980">
                  <c:v>25.356890999999905</c:v>
                </c:pt>
                <c:pt idx="981">
                  <c:v>25.587203000000027</c:v>
                </c:pt>
                <c:pt idx="982">
                  <c:v>25.957706000000126</c:v>
                </c:pt>
                <c:pt idx="983">
                  <c:v>26.469023999999877</c:v>
                </c:pt>
                <c:pt idx="984">
                  <c:v>26.979717000000129</c:v>
                </c:pt>
                <c:pt idx="985">
                  <c:v>27.275743000000041</c:v>
                </c:pt>
                <c:pt idx="986">
                  <c:v>27.66877599999998</c:v>
                </c:pt>
                <c:pt idx="987">
                  <c:v>27.993591999999786</c:v>
                </c:pt>
                <c:pt idx="988">
                  <c:v>28.338433999999779</c:v>
                </c:pt>
                <c:pt idx="989">
                  <c:v>28.698922999999922</c:v>
                </c:pt>
                <c:pt idx="990">
                  <c:v>29.213370999999825</c:v>
                </c:pt>
                <c:pt idx="991">
                  <c:v>29.705914000000121</c:v>
                </c:pt>
                <c:pt idx="992">
                  <c:v>29.958756999999796</c:v>
                </c:pt>
                <c:pt idx="993">
                  <c:v>30.353042000000187</c:v>
                </c:pt>
                <c:pt idx="994">
                  <c:v>30.666592000000026</c:v>
                </c:pt>
                <c:pt idx="995">
                  <c:v>30.851842999999917</c:v>
                </c:pt>
                <c:pt idx="996">
                  <c:v>31.010808999999895</c:v>
                </c:pt>
                <c:pt idx="997">
                  <c:v>31.328113999999889</c:v>
                </c:pt>
                <c:pt idx="998">
                  <c:v>31.697364999999991</c:v>
                </c:pt>
                <c:pt idx="999">
                  <c:v>32.294425000000061</c:v>
                </c:pt>
                <c:pt idx="1000">
                  <c:v>32.828899999999983</c:v>
                </c:pt>
                <c:pt idx="1001">
                  <c:v>33.604326000000128</c:v>
                </c:pt>
                <c:pt idx="1002">
                  <c:v>34.222664999999935</c:v>
                </c:pt>
                <c:pt idx="1003">
                  <c:v>34.722718000000299</c:v>
                </c:pt>
                <c:pt idx="1004">
                  <c:v>35.160812000000163</c:v>
                </c:pt>
                <c:pt idx="1005">
                  <c:v>35.592021999999979</c:v>
                </c:pt>
                <c:pt idx="1006">
                  <c:v>36.101462999999967</c:v>
                </c:pt>
                <c:pt idx="1007">
                  <c:v>36.734196000000011</c:v>
                </c:pt>
                <c:pt idx="1008">
                  <c:v>37.294957000000068</c:v>
                </c:pt>
                <c:pt idx="1009">
                  <c:v>37.880125000000135</c:v>
                </c:pt>
                <c:pt idx="1010">
                  <c:v>38.251879999999801</c:v>
                </c:pt>
                <c:pt idx="1011">
                  <c:v>38.510354999999912</c:v>
                </c:pt>
                <c:pt idx="1012">
                  <c:v>39.065483</c:v>
                </c:pt>
                <c:pt idx="1013">
                  <c:v>39.414080999999896</c:v>
                </c:pt>
                <c:pt idx="1014">
                  <c:v>39.980473999999958</c:v>
                </c:pt>
                <c:pt idx="1015">
                  <c:v>40.409180000000106</c:v>
                </c:pt>
                <c:pt idx="1016">
                  <c:v>40.753397</c:v>
                </c:pt>
                <c:pt idx="1017">
                  <c:v>41.021885999999995</c:v>
                </c:pt>
                <c:pt idx="1018">
                  <c:v>41.537585999999919</c:v>
                </c:pt>
                <c:pt idx="1019">
                  <c:v>41.92811500000041</c:v>
                </c:pt>
                <c:pt idx="1020">
                  <c:v>42.249801999999818</c:v>
                </c:pt>
                <c:pt idx="1021">
                  <c:v>42.650971000000027</c:v>
                </c:pt>
                <c:pt idx="1022">
                  <c:v>43.038371000000112</c:v>
                </c:pt>
                <c:pt idx="1023">
                  <c:v>43.345663000000044</c:v>
                </c:pt>
                <c:pt idx="1024">
                  <c:v>43.589118000000013</c:v>
                </c:pt>
                <c:pt idx="1025">
                  <c:v>43.839457999999922</c:v>
                </c:pt>
                <c:pt idx="1026">
                  <c:v>44.280055000000182</c:v>
                </c:pt>
                <c:pt idx="1027">
                  <c:v>44.982258000000002</c:v>
                </c:pt>
                <c:pt idx="1028">
                  <c:v>45.808378000000182</c:v>
                </c:pt>
                <c:pt idx="1029">
                  <c:v>46.777192000000063</c:v>
                </c:pt>
                <c:pt idx="1030">
                  <c:v>47.396156000000012</c:v>
                </c:pt>
                <c:pt idx="1031">
                  <c:v>48.159692000000177</c:v>
                </c:pt>
                <c:pt idx="1032">
                  <c:v>48.743609000000106</c:v>
                </c:pt>
                <c:pt idx="1033">
                  <c:v>49.289975000000162</c:v>
                </c:pt>
                <c:pt idx="1034">
                  <c:v>49.917074999999841</c:v>
                </c:pt>
                <c:pt idx="1035">
                  <c:v>49.873892000000055</c:v>
                </c:pt>
                <c:pt idx="1036">
                  <c:v>49.663606999999963</c:v>
                </c:pt>
                <c:pt idx="1037">
                  <c:v>49.659226000000196</c:v>
                </c:pt>
                <c:pt idx="1038">
                  <c:v>49.611660999999906</c:v>
                </c:pt>
                <c:pt idx="1039">
                  <c:v>49.663606999999963</c:v>
                </c:pt>
                <c:pt idx="1040">
                  <c:v>49.630436999999979</c:v>
                </c:pt>
                <c:pt idx="1041">
                  <c:v>49.51215100000001</c:v>
                </c:pt>
                <c:pt idx="1042">
                  <c:v>49.587879000000044</c:v>
                </c:pt>
                <c:pt idx="1043">
                  <c:v>49.573483999999993</c:v>
                </c:pt>
                <c:pt idx="1044">
                  <c:v>49.621049000000006</c:v>
                </c:pt>
                <c:pt idx="1045">
                  <c:v>49.525920000000063</c:v>
                </c:pt>
                <c:pt idx="1046">
                  <c:v>49.483361999999943</c:v>
                </c:pt>
                <c:pt idx="1047">
                  <c:v>49.488369000000148</c:v>
                </c:pt>
                <c:pt idx="1048">
                  <c:v>49.492750000000072</c:v>
                </c:pt>
                <c:pt idx="1049">
                  <c:v>49.497757000000092</c:v>
                </c:pt>
                <c:pt idx="1050">
                  <c:v>49.499007999999783</c:v>
                </c:pt>
                <c:pt idx="1051">
                  <c:v>49.346927000000044</c:v>
                </c:pt>
                <c:pt idx="1052">
                  <c:v>49.445185000000038</c:v>
                </c:pt>
                <c:pt idx="1053">
                  <c:v>49.356315000000002</c:v>
                </c:pt>
                <c:pt idx="1054">
                  <c:v>49.099717000000062</c:v>
                </c:pt>
                <c:pt idx="1055">
                  <c:v>49.142899999999862</c:v>
                </c:pt>
                <c:pt idx="1056">
                  <c:v>48.918220999999903</c:v>
                </c:pt>
                <c:pt idx="1057">
                  <c:v>48.709187</c:v>
                </c:pt>
                <c:pt idx="1058">
                  <c:v>48.418168000000151</c:v>
                </c:pt>
                <c:pt idx="1059">
                  <c:v>48.060808000000179</c:v>
                </c:pt>
                <c:pt idx="1060">
                  <c:v>47.847393000000004</c:v>
                </c:pt>
                <c:pt idx="1061">
                  <c:v>47.362986000000092</c:v>
                </c:pt>
                <c:pt idx="1062">
                  <c:v>47.035041999999983</c:v>
                </c:pt>
                <c:pt idx="1063">
                  <c:v>46.843531999999868</c:v>
                </c:pt>
                <c:pt idx="1064">
                  <c:v>46.550635000000057</c:v>
                </c:pt>
                <c:pt idx="1065">
                  <c:v>46.360377</c:v>
                </c:pt>
                <c:pt idx="1066">
                  <c:v>45.969846999999852</c:v>
                </c:pt>
                <c:pt idx="1067">
                  <c:v>45.487943000000044</c:v>
                </c:pt>
                <c:pt idx="1068">
                  <c:v>45.168135000000184</c:v>
                </c:pt>
                <c:pt idx="1069">
                  <c:v>44.499727999999813</c:v>
                </c:pt>
                <c:pt idx="1070">
                  <c:v>44.466558000000113</c:v>
                </c:pt>
                <c:pt idx="1071">
                  <c:v>44.560436000000209</c:v>
                </c:pt>
                <c:pt idx="1072">
                  <c:v>44.485334000000009</c:v>
                </c:pt>
                <c:pt idx="1073">
                  <c:v>44.499727999999813</c:v>
                </c:pt>
                <c:pt idx="1074">
                  <c:v>44.121090000000102</c:v>
                </c:pt>
                <c:pt idx="1075">
                  <c:v>43.794397000000117</c:v>
                </c:pt>
                <c:pt idx="1076">
                  <c:v>43.489607999999855</c:v>
                </c:pt>
                <c:pt idx="1077">
                  <c:v>43.185445999999963</c:v>
                </c:pt>
                <c:pt idx="1078">
                  <c:v>42.760494000000108</c:v>
                </c:pt>
                <c:pt idx="1079">
                  <c:v>42.294863000000078</c:v>
                </c:pt>
                <c:pt idx="1080">
                  <c:v>41.598919000000215</c:v>
                </c:pt>
                <c:pt idx="1081">
                  <c:v>41.031273999999939</c:v>
                </c:pt>
                <c:pt idx="1082">
                  <c:v>40.123167000000201</c:v>
                </c:pt>
                <c:pt idx="1083">
                  <c:v>39.532992000000078</c:v>
                </c:pt>
                <c:pt idx="1084">
                  <c:v>38.590463999999912</c:v>
                </c:pt>
                <c:pt idx="1085">
                  <c:v>37.897023000000004</c:v>
                </c:pt>
                <c:pt idx="1086">
                  <c:v>36.989541999999801</c:v>
                </c:pt>
                <c:pt idx="1087">
                  <c:v>36.264184000000114</c:v>
                </c:pt>
                <c:pt idx="1088">
                  <c:v>35.184595000000172</c:v>
                </c:pt>
                <c:pt idx="1089">
                  <c:v>34.396025000000009</c:v>
                </c:pt>
                <c:pt idx="1090">
                  <c:v>33.029797000000151</c:v>
                </c:pt>
                <c:pt idx="1091">
                  <c:v>32.09978599999998</c:v>
                </c:pt>
                <c:pt idx="1092">
                  <c:v>31.305584000000181</c:v>
                </c:pt>
                <c:pt idx="1093">
                  <c:v>30.073287000000164</c:v>
                </c:pt>
                <c:pt idx="1094">
                  <c:v>28.907956999999897</c:v>
                </c:pt>
                <c:pt idx="1095">
                  <c:v>27.833373999999825</c:v>
                </c:pt>
                <c:pt idx="1096">
                  <c:v>26.864559999999983</c:v>
                </c:pt>
                <c:pt idx="1097">
                  <c:v>25.380673000000112</c:v>
                </c:pt>
                <c:pt idx="1098">
                  <c:v>23.873629000000129</c:v>
                </c:pt>
                <c:pt idx="1099">
                  <c:v>22.692026000000169</c:v>
                </c:pt>
                <c:pt idx="1100">
                  <c:v>21.762640999999668</c:v>
                </c:pt>
                <c:pt idx="1101">
                  <c:v>20.900220999999792</c:v>
                </c:pt>
                <c:pt idx="1102">
                  <c:v>19.951434999999929</c:v>
                </c:pt>
                <c:pt idx="1103">
                  <c:v>18.728525999999793</c:v>
                </c:pt>
                <c:pt idx="1104">
                  <c:v>17.817916000000064</c:v>
                </c:pt>
                <c:pt idx="1105">
                  <c:v>16.88352399999976</c:v>
                </c:pt>
                <c:pt idx="1106">
                  <c:v>15.904696000000072</c:v>
                </c:pt>
                <c:pt idx="1107">
                  <c:v>14.768780999999764</c:v>
                </c:pt>
                <c:pt idx="1108">
                  <c:v>13.264239999999972</c:v>
                </c:pt>
                <c:pt idx="1109">
                  <c:v>12.029439999999848</c:v>
                </c:pt>
                <c:pt idx="1110">
                  <c:v>11.022450000000006</c:v>
                </c:pt>
                <c:pt idx="1111">
                  <c:v>10.203214000000115</c:v>
                </c:pt>
                <c:pt idx="1112">
                  <c:v>9.2481679999999979</c:v>
                </c:pt>
                <c:pt idx="1113">
                  <c:v>8.427679999999782</c:v>
                </c:pt>
                <c:pt idx="1114">
                  <c:v>7.7098320000000093</c:v>
                </c:pt>
                <c:pt idx="1115">
                  <c:v>6.8787050000000818</c:v>
                </c:pt>
                <c:pt idx="1116">
                  <c:v>6.2440940000001319</c:v>
                </c:pt>
                <c:pt idx="1117">
                  <c:v>5.4999600000001134</c:v>
                </c:pt>
                <c:pt idx="1118">
                  <c:v>4.9204239999999118</c:v>
                </c:pt>
                <c:pt idx="1119">
                  <c:v>4.4372680000001683</c:v>
                </c:pt>
                <c:pt idx="1120">
                  <c:v>4.0617590000001824</c:v>
                </c:pt>
                <c:pt idx="1121">
                  <c:v>3.679365999999832</c:v>
                </c:pt>
                <c:pt idx="1122">
                  <c:v>3.2199930000001586</c:v>
                </c:pt>
                <c:pt idx="1123">
                  <c:v>2.9364829999999369</c:v>
                </c:pt>
                <c:pt idx="1124">
                  <c:v>2.8651359999998927</c:v>
                </c:pt>
                <c:pt idx="1125">
                  <c:v>2.4614639999999777</c:v>
                </c:pt>
                <c:pt idx="1126">
                  <c:v>2.2712059999998759</c:v>
                </c:pt>
                <c:pt idx="1127">
                  <c:v>2.044648000000052</c:v>
                </c:pt>
                <c:pt idx="1128">
                  <c:v>1.8412480000001779</c:v>
                </c:pt>
                <c:pt idx="1129">
                  <c:v>1.7454929999998958</c:v>
                </c:pt>
                <c:pt idx="1130">
                  <c:v>1.7655199999999238</c:v>
                </c:pt>
                <c:pt idx="1131">
                  <c:v>1.692920999999842</c:v>
                </c:pt>
                <c:pt idx="1132">
                  <c:v>1.6516149999997651</c:v>
                </c:pt>
                <c:pt idx="1133">
                  <c:v>1.6610030000001639</c:v>
                </c:pt>
                <c:pt idx="1134">
                  <c:v>1.7786630000000514</c:v>
                </c:pt>
                <c:pt idx="1135">
                  <c:v>1.6597510000001419</c:v>
                </c:pt>
                <c:pt idx="1136">
                  <c:v>1.5896560000001039</c:v>
                </c:pt>
                <c:pt idx="1137">
                  <c:v>1.6785270000000321</c:v>
                </c:pt>
                <c:pt idx="1138">
                  <c:v>1.7167039999999358</c:v>
                </c:pt>
                <c:pt idx="1139">
                  <c:v>1.6466089999998985</c:v>
                </c:pt>
                <c:pt idx="1140">
                  <c:v>1.6516149999997651</c:v>
                </c:pt>
                <c:pt idx="1142">
                  <c:v>1.5327040000001888</c:v>
                </c:pt>
                <c:pt idx="1143">
                  <c:v>1.5852749999999098</c:v>
                </c:pt>
                <c:pt idx="1144">
                  <c:v>1.6184450000000661</c:v>
                </c:pt>
                <c:pt idx="1145">
                  <c:v>1.5752619999998378</c:v>
                </c:pt>
                <c:pt idx="1146">
                  <c:v>1.5514800000000832</c:v>
                </c:pt>
                <c:pt idx="1147">
                  <c:v>1.5045409999997901</c:v>
                </c:pt>
                <c:pt idx="1148">
                  <c:v>1.5327040000001888</c:v>
                </c:pt>
                <c:pt idx="1149">
                  <c:v>1.4425820000001295</c:v>
                </c:pt>
                <c:pt idx="1150">
                  <c:v>1.5420920000001388</c:v>
                </c:pt>
                <c:pt idx="1151">
                  <c:v>1.5514800000000832</c:v>
                </c:pt>
                <c:pt idx="1152">
                  <c:v>1.4363229999999019</c:v>
                </c:pt>
                <c:pt idx="1153">
                  <c:v>1.5946629999998549</c:v>
                </c:pt>
                <c:pt idx="1154">
                  <c:v>1.527696999999983</c:v>
                </c:pt>
                <c:pt idx="1155">
                  <c:v>1.4363229999999019</c:v>
                </c:pt>
                <c:pt idx="1156">
                  <c:v>1.5420920000001388</c:v>
                </c:pt>
                <c:pt idx="1157">
                  <c:v>1.4995340000000343</c:v>
                </c:pt>
                <c:pt idx="1158">
                  <c:v>1.4945269999998338</c:v>
                </c:pt>
                <c:pt idx="1159">
                  <c:v>1.604050999999806</c:v>
                </c:pt>
                <c:pt idx="1160">
                  <c:v>1.5514800000000832</c:v>
                </c:pt>
                <c:pt idx="1161">
                  <c:v>1.5614930000001495</c:v>
                </c:pt>
                <c:pt idx="1162">
                  <c:v>1.5470989999998892</c:v>
                </c:pt>
                <c:pt idx="1163">
                  <c:v>1.4694930000000512</c:v>
                </c:pt>
                <c:pt idx="1164">
                  <c:v>1.4807590000000346</c:v>
                </c:pt>
                <c:pt idx="1165">
                  <c:v>1.5327040000001888</c:v>
                </c:pt>
                <c:pt idx="1166">
                  <c:v>1.4569759999999399</c:v>
                </c:pt>
                <c:pt idx="1167">
                  <c:v>1.5233159999997961</c:v>
                </c:pt>
                <c:pt idx="1168">
                  <c:v>1.5752619999998378</c:v>
                </c:pt>
                <c:pt idx="1169">
                  <c:v>1.527696999999983</c:v>
                </c:pt>
                <c:pt idx="1170">
                  <c:v>1.5896560000001039</c:v>
                </c:pt>
                <c:pt idx="1171">
                  <c:v>1.5896560000001039</c:v>
                </c:pt>
                <c:pt idx="1172">
                  <c:v>1.6466089999998985</c:v>
                </c:pt>
                <c:pt idx="1173">
                  <c:v>1.5327040000001888</c:v>
                </c:pt>
                <c:pt idx="1174">
                  <c:v>1.5752619999998378</c:v>
                </c:pt>
                <c:pt idx="1175">
                  <c:v>1.5420920000001388</c:v>
                </c:pt>
                <c:pt idx="1176">
                  <c:v>1.4319420000001573</c:v>
                </c:pt>
                <c:pt idx="1177">
                  <c:v>1.5233159999997961</c:v>
                </c:pt>
                <c:pt idx="1178">
                  <c:v>1.5327040000001888</c:v>
                </c:pt>
                <c:pt idx="1179">
                  <c:v>1.5139290000001795</c:v>
                </c:pt>
                <c:pt idx="1180">
                  <c:v>1.5946629999998549</c:v>
                </c:pt>
                <c:pt idx="1181">
                  <c:v>1.5183099999999286</c:v>
                </c:pt>
                <c:pt idx="1182">
                  <c:v>1.4995340000000343</c:v>
                </c:pt>
                <c:pt idx="1183">
                  <c:v>1.4945269999998338</c:v>
                </c:pt>
                <c:pt idx="1184">
                  <c:v>1.6184450000000661</c:v>
                </c:pt>
                <c:pt idx="1185">
                  <c:v>1.5614930000001495</c:v>
                </c:pt>
                <c:pt idx="1186">
                  <c:v>1.5514800000000832</c:v>
                </c:pt>
                <c:pt idx="1187">
                  <c:v>1.6278330000000096</c:v>
                </c:pt>
                <c:pt idx="1188">
                  <c:v>1.7217099999998018</c:v>
                </c:pt>
                <c:pt idx="1189">
                  <c:v>2.1954780000000937</c:v>
                </c:pt>
                <c:pt idx="1190">
                  <c:v>3.4715839999998779</c:v>
                </c:pt>
                <c:pt idx="1191">
                  <c:v>6.2347060000001884</c:v>
                </c:pt>
                <c:pt idx="1192">
                  <c:v>9.4672150000001185</c:v>
                </c:pt>
                <c:pt idx="1193">
                  <c:v>13.100268000000098</c:v>
                </c:pt>
                <c:pt idx="1194">
                  <c:v>16.57122500000014</c:v>
                </c:pt>
                <c:pt idx="1195">
                  <c:v>19.398184000000128</c:v>
                </c:pt>
                <c:pt idx="1196">
                  <c:v>21.442832000000088</c:v>
                </c:pt>
                <c:pt idx="1197">
                  <c:v>23.07191700000023</c:v>
                </c:pt>
                <c:pt idx="1198">
                  <c:v>23.911806000000091</c:v>
                </c:pt>
                <c:pt idx="1199">
                  <c:v>24.658442999999789</c:v>
                </c:pt>
                <c:pt idx="1200">
                  <c:v>25.672317999999887</c:v>
                </c:pt>
                <c:pt idx="1201">
                  <c:v>26.298166999999889</c:v>
                </c:pt>
                <c:pt idx="1202">
                  <c:v>26.66428899999983</c:v>
                </c:pt>
                <c:pt idx="1203">
                  <c:v>26.950302000000189</c:v>
                </c:pt>
                <c:pt idx="1204">
                  <c:v>27.180613999999796</c:v>
                </c:pt>
                <c:pt idx="1205">
                  <c:v>27.871551000000231</c:v>
                </c:pt>
                <c:pt idx="1206">
                  <c:v>28.352202999999889</c:v>
                </c:pt>
                <c:pt idx="1207">
                  <c:v>28.83348100000013</c:v>
                </c:pt>
                <c:pt idx="1208">
                  <c:v>29.20398299999988</c:v>
                </c:pt>
                <c:pt idx="1209">
                  <c:v>29.565098000000027</c:v>
                </c:pt>
                <c:pt idx="1210">
                  <c:v>30.20096000000013</c:v>
                </c:pt>
                <c:pt idx="1211">
                  <c:v>30.666592000000026</c:v>
                </c:pt>
                <c:pt idx="1212">
                  <c:v>31.121583999999984</c:v>
                </c:pt>
                <c:pt idx="1213">
                  <c:v>31.476439999999783</c:v>
                </c:pt>
                <c:pt idx="1214">
                  <c:v>31.749310000000129</c:v>
                </c:pt>
                <c:pt idx="1215">
                  <c:v>32.066616000000067</c:v>
                </c:pt>
                <c:pt idx="1216">
                  <c:v>31.925173999999878</c:v>
                </c:pt>
                <c:pt idx="1217">
                  <c:v>32.076003000000128</c:v>
                </c:pt>
                <c:pt idx="1218">
                  <c:v>32.471540000000005</c:v>
                </c:pt>
                <c:pt idx="1219">
                  <c:v>32.457144999999855</c:v>
                </c:pt>
                <c:pt idx="1220">
                  <c:v>32.346995999999763</c:v>
                </c:pt>
                <c:pt idx="1221">
                  <c:v>32.980981</c:v>
                </c:pt>
                <c:pt idx="1222">
                  <c:v>33.920380000000023</c:v>
                </c:pt>
                <c:pt idx="1223">
                  <c:v>34.751506999999961</c:v>
                </c:pt>
                <c:pt idx="1224">
                  <c:v>35.294118000000068</c:v>
                </c:pt>
                <c:pt idx="1225">
                  <c:v>35.842361999999866</c:v>
                </c:pt>
                <c:pt idx="1226">
                  <c:v>36.366196999999985</c:v>
                </c:pt>
                <c:pt idx="1227">
                  <c:v>36.866250000000036</c:v>
                </c:pt>
                <c:pt idx="1228">
                  <c:v>37.351908999999978</c:v>
                </c:pt>
                <c:pt idx="1229">
                  <c:v>38.013430999999862</c:v>
                </c:pt>
                <c:pt idx="1230">
                  <c:v>38.661184999999932</c:v>
                </c:pt>
                <c:pt idx="1231">
                  <c:v>39.088639000000057</c:v>
                </c:pt>
                <c:pt idx="1232">
                  <c:v>39.471032999999863</c:v>
                </c:pt>
                <c:pt idx="1233">
                  <c:v>39.875957000000199</c:v>
                </c:pt>
                <c:pt idx="1234">
                  <c:v>40.246459999999963</c:v>
                </c:pt>
                <c:pt idx="1235">
                  <c:v>40.671410999999964</c:v>
                </c:pt>
                <c:pt idx="1236">
                  <c:v>41.009994999999911</c:v>
                </c:pt>
                <c:pt idx="1237">
                  <c:v>41.456850999999915</c:v>
                </c:pt>
                <c:pt idx="1238">
                  <c:v>41.665884999999889</c:v>
                </c:pt>
                <c:pt idx="1239">
                  <c:v>42.048903999999943</c:v>
                </c:pt>
                <c:pt idx="1240">
                  <c:v>42.78990900000008</c:v>
                </c:pt>
                <c:pt idx="1241">
                  <c:v>43.217364000000074</c:v>
                </c:pt>
                <c:pt idx="1242">
                  <c:v>43.470206999999853</c:v>
                </c:pt>
                <c:pt idx="1243">
                  <c:v>43.693635000000242</c:v>
                </c:pt>
                <c:pt idx="1244">
                  <c:v>44.059131000000008</c:v>
                </c:pt>
                <c:pt idx="1245">
                  <c:v>44.404598999999962</c:v>
                </c:pt>
                <c:pt idx="1246">
                  <c:v>44.821414000000004</c:v>
                </c:pt>
                <c:pt idx="1247">
                  <c:v>45.108053000000012</c:v>
                </c:pt>
                <c:pt idx="1248">
                  <c:v>45.411590000000146</c:v>
                </c:pt>
                <c:pt idx="1249">
                  <c:v>46.136323000000182</c:v>
                </c:pt>
                <c:pt idx="1250">
                  <c:v>46.939913000000161</c:v>
                </c:pt>
                <c:pt idx="1251">
                  <c:v>47.799829000000052</c:v>
                </c:pt>
                <c:pt idx="1252">
                  <c:v>48.465732000000294</c:v>
                </c:pt>
                <c:pt idx="1253">
                  <c:v>49.142899999999862</c:v>
                </c:pt>
                <c:pt idx="1254">
                  <c:v>49.654219000000005</c:v>
                </c:pt>
                <c:pt idx="1255">
                  <c:v>50.286952000000063</c:v>
                </c:pt>
                <c:pt idx="1256">
                  <c:v>50.887140999999993</c:v>
                </c:pt>
                <c:pt idx="1257">
                  <c:v>51.084909000000145</c:v>
                </c:pt>
                <c:pt idx="1258">
                  <c:v>51.035467000000146</c:v>
                </c:pt>
                <c:pt idx="1259">
                  <c:v>51.039847999999893</c:v>
                </c:pt>
                <c:pt idx="1260">
                  <c:v>51.011684999999844</c:v>
                </c:pt>
                <c:pt idx="1261">
                  <c:v>50.945345000000088</c:v>
                </c:pt>
                <c:pt idx="1262">
                  <c:v>50.962868999999962</c:v>
                </c:pt>
                <c:pt idx="1263">
                  <c:v>50.95786200000002</c:v>
                </c:pt>
                <c:pt idx="1264">
                  <c:v>50.987903000000145</c:v>
                </c:pt>
                <c:pt idx="1265">
                  <c:v>50.818298000000141</c:v>
                </c:pt>
                <c:pt idx="1266">
                  <c:v>50.746951000000081</c:v>
                </c:pt>
                <c:pt idx="1267">
                  <c:v>50.803903000000005</c:v>
                </c:pt>
                <c:pt idx="1268">
                  <c:v>50.784501999999982</c:v>
                </c:pt>
                <c:pt idx="1269">
                  <c:v>50.770733000000078</c:v>
                </c:pt>
                <c:pt idx="1270">
                  <c:v>50.882134000000008</c:v>
                </c:pt>
                <c:pt idx="1271">
                  <c:v>50.822679000000008</c:v>
                </c:pt>
                <c:pt idx="1272">
                  <c:v>50.894025000000056</c:v>
                </c:pt>
                <c:pt idx="1273">
                  <c:v>50.86774000000014</c:v>
                </c:pt>
                <c:pt idx="1274">
                  <c:v>50.848963999999803</c:v>
                </c:pt>
                <c:pt idx="1275">
                  <c:v>50.84395799999993</c:v>
                </c:pt>
                <c:pt idx="1276">
                  <c:v>50.760720000000013</c:v>
                </c:pt>
                <c:pt idx="1277">
                  <c:v>50.760720000000013</c:v>
                </c:pt>
                <c:pt idx="1278">
                  <c:v>50.818298000000141</c:v>
                </c:pt>
                <c:pt idx="1279">
                  <c:v>50.425264999999861</c:v>
                </c:pt>
                <c:pt idx="1280">
                  <c:v>50.315740999999889</c:v>
                </c:pt>
                <c:pt idx="1281">
                  <c:v>50.01658499999985</c:v>
                </c:pt>
                <c:pt idx="1282">
                  <c:v>49.836341000000175</c:v>
                </c:pt>
                <c:pt idx="1283">
                  <c:v>49.397621000000044</c:v>
                </c:pt>
                <c:pt idx="1284">
                  <c:v>49.046520000000008</c:v>
                </c:pt>
                <c:pt idx="1285">
                  <c:v>48.603419000000031</c:v>
                </c:pt>
                <c:pt idx="1286">
                  <c:v>48.311146999999892</c:v>
                </c:pt>
                <c:pt idx="1287">
                  <c:v>47.888699000000074</c:v>
                </c:pt>
                <c:pt idx="1288">
                  <c:v>47.628972000000239</c:v>
                </c:pt>
                <c:pt idx="1289">
                  <c:v>47.56701300000001</c:v>
                </c:pt>
                <c:pt idx="1290">
                  <c:v>47.42932600000001</c:v>
                </c:pt>
                <c:pt idx="1291">
                  <c:v>46.968702000000263</c:v>
                </c:pt>
                <c:pt idx="1292">
                  <c:v>46.484295000000195</c:v>
                </c:pt>
                <c:pt idx="1293">
                  <c:v>46.308430999999963</c:v>
                </c:pt>
                <c:pt idx="1294">
                  <c:v>46.369764000000025</c:v>
                </c:pt>
                <c:pt idx="1295">
                  <c:v>46.503070000000207</c:v>
                </c:pt>
                <c:pt idx="1296">
                  <c:v>46.493681999999808</c:v>
                </c:pt>
                <c:pt idx="1297">
                  <c:v>46.194527000000107</c:v>
                </c:pt>
                <c:pt idx="1298">
                  <c:v>45.94606500000009</c:v>
                </c:pt>
                <c:pt idx="1299">
                  <c:v>45.559290000000146</c:v>
                </c:pt>
                <c:pt idx="1300">
                  <c:v>45.296434000000012</c:v>
                </c:pt>
                <c:pt idx="1301">
                  <c:v>44.62677500000035</c:v>
                </c:pt>
                <c:pt idx="1302">
                  <c:v>43.878885999999966</c:v>
                </c:pt>
                <c:pt idx="1303">
                  <c:v>43.345663000000044</c:v>
                </c:pt>
                <c:pt idx="1304">
                  <c:v>42.736712000000161</c:v>
                </c:pt>
                <c:pt idx="1305">
                  <c:v>41.694047999999839</c:v>
                </c:pt>
                <c:pt idx="1306">
                  <c:v>40.914865999999996</c:v>
                </c:pt>
                <c:pt idx="1307">
                  <c:v>40.004256000000154</c:v>
                </c:pt>
                <c:pt idx="1308">
                  <c:v>39.333345999999963</c:v>
                </c:pt>
                <c:pt idx="1309">
                  <c:v>38.389565999999832</c:v>
                </c:pt>
                <c:pt idx="1310">
                  <c:v>37.251773</c:v>
                </c:pt>
                <c:pt idx="1311">
                  <c:v>36.361190000000079</c:v>
                </c:pt>
                <c:pt idx="1312">
                  <c:v>35.384239999999856</c:v>
                </c:pt>
                <c:pt idx="1313">
                  <c:v>34.439209000000105</c:v>
                </c:pt>
                <c:pt idx="1314">
                  <c:v>33.27200100000001</c:v>
                </c:pt>
                <c:pt idx="1315">
                  <c:v>32.213690000000042</c:v>
                </c:pt>
                <c:pt idx="1316">
                  <c:v>31.323107000000164</c:v>
                </c:pt>
                <c:pt idx="1317">
                  <c:v>30.510130000000117</c:v>
                </c:pt>
                <c:pt idx="1318">
                  <c:v>29.051902000000155</c:v>
                </c:pt>
                <c:pt idx="1319">
                  <c:v>28.124393999999928</c:v>
                </c:pt>
                <c:pt idx="1320">
                  <c:v>27.065458000000032</c:v>
                </c:pt>
                <c:pt idx="1321">
                  <c:v>25.6203730000002</c:v>
                </c:pt>
                <c:pt idx="1322">
                  <c:v>23.864240999999762</c:v>
                </c:pt>
                <c:pt idx="1323">
                  <c:v>22.923591000000187</c:v>
                </c:pt>
                <c:pt idx="1324">
                  <c:v>21.832735999999827</c:v>
                </c:pt>
                <c:pt idx="1325">
                  <c:v>20.938397999999779</c:v>
                </c:pt>
                <c:pt idx="1326">
                  <c:v>19.789965999999833</c:v>
                </c:pt>
                <c:pt idx="1327">
                  <c:v>18.666567000000214</c:v>
                </c:pt>
                <c:pt idx="1328">
                  <c:v>17.591359000000011</c:v>
                </c:pt>
                <c:pt idx="1329">
                  <c:v>16.424151000000165</c:v>
                </c:pt>
                <c:pt idx="1330">
                  <c:v>15.303880999999826</c:v>
                </c:pt>
                <c:pt idx="1331">
                  <c:v>14.181109000000101</c:v>
                </c:pt>
                <c:pt idx="1332">
                  <c:v>12.725383999999849</c:v>
                </c:pt>
                <c:pt idx="1333">
                  <c:v>11.77784900000006</c:v>
                </c:pt>
                <c:pt idx="1334">
                  <c:v>10.789634000000255</c:v>
                </c:pt>
                <c:pt idx="1335">
                  <c:v>9.8740170000000944</c:v>
                </c:pt>
                <c:pt idx="1336">
                  <c:v>8.9790530000000217</c:v>
                </c:pt>
                <c:pt idx="1337">
                  <c:v>8.1203890000001486</c:v>
                </c:pt>
                <c:pt idx="1338">
                  <c:v>7.3167990000001923</c:v>
                </c:pt>
                <c:pt idx="1339">
                  <c:v>6.5601480000000274</c:v>
                </c:pt>
              </c:numCache>
            </c:numRef>
          </c:yVal>
          <c:smooth val="1"/>
        </c:ser>
        <c:axId val="41072896"/>
        <c:axId val="41197952"/>
      </c:scatterChart>
      <c:valAx>
        <c:axId val="41072896"/>
        <c:scaling>
          <c:orientation val="minMax"/>
          <c:max val="1400"/>
        </c:scaling>
        <c:axPos val="b"/>
        <c:title>
          <c:tx>
            <c:rich>
              <a:bodyPr/>
              <a:lstStyle/>
              <a:p>
                <a:pPr>
                  <a:defRPr sz="1800">
                    <a:latin typeface="Times New Roman" pitchFamily="18" charset="0"/>
                    <a:cs typeface="Times New Roman" pitchFamily="18" charset="0"/>
                  </a:defRPr>
                </a:pPr>
                <a:r>
                  <a:rPr lang="en-US" sz="1800" dirty="0">
                    <a:latin typeface="Times New Roman" pitchFamily="18" charset="0"/>
                    <a:cs typeface="Times New Roman" pitchFamily="18" charset="0"/>
                  </a:rPr>
                  <a:t>Time (</a:t>
                </a:r>
                <a:r>
                  <a:rPr lang="en-US" sz="1800" dirty="0" smtClean="0">
                    <a:latin typeface="Times New Roman" pitchFamily="18" charset="0"/>
                    <a:cs typeface="Times New Roman" pitchFamily="18" charset="0"/>
                  </a:rPr>
                  <a:t>s)</a:t>
                </a:r>
                <a:endParaRPr lang="en-US" sz="1800" dirty="0">
                  <a:latin typeface="Times New Roman" pitchFamily="18" charset="0"/>
                  <a:cs typeface="Times New Roman" pitchFamily="18" charset="0"/>
                </a:endParaRPr>
              </a:p>
            </c:rich>
          </c:tx>
        </c:title>
        <c:numFmt formatCode="General" sourceLinked="1"/>
        <c:majorTickMark val="in"/>
        <c:minorTickMark val="out"/>
        <c:tickLblPos val="nextTo"/>
        <c:txPr>
          <a:bodyPr/>
          <a:lstStyle/>
          <a:p>
            <a:pPr>
              <a:defRPr sz="1800"/>
            </a:pPr>
            <a:endParaRPr lang="en-US"/>
          </a:p>
        </c:txPr>
        <c:crossAx val="41197952"/>
        <c:crosses val="autoZero"/>
        <c:crossBetween val="midCat"/>
        <c:majorUnit val="200"/>
      </c:valAx>
      <c:valAx>
        <c:axId val="41197952"/>
        <c:scaling>
          <c:orientation val="minMax"/>
          <c:min val="0"/>
        </c:scaling>
        <c:axPos val="l"/>
        <c:majorGridlines>
          <c:spPr>
            <a:ln>
              <a:solidFill>
                <a:schemeClr val="bg2"/>
              </a:solidFill>
            </a:ln>
          </c:spPr>
        </c:majorGridlines>
        <c:title>
          <c:tx>
            <c:rich>
              <a:bodyPr/>
              <a:lstStyle/>
              <a:p>
                <a:pPr>
                  <a:defRPr sz="1800">
                    <a:latin typeface="Times New Roman" pitchFamily="18" charset="0"/>
                    <a:cs typeface="Times New Roman" pitchFamily="18" charset="0"/>
                  </a:defRPr>
                </a:pPr>
                <a:r>
                  <a:rPr lang="en-US" sz="1800" b="1" i="0" u="none" strike="noStrike" baseline="0">
                    <a:latin typeface="Times New Roman" pitchFamily="18" charset="0"/>
                    <a:cs typeface="Times New Roman" pitchFamily="18" charset="0"/>
                  </a:rPr>
                  <a:t> </a:t>
                </a:r>
                <a:r>
                  <a:rPr lang="el-GR" sz="1800" b="1" i="0" u="none" strike="noStrike" baseline="0">
                    <a:latin typeface="Times New Roman" pitchFamily="18" charset="0"/>
                    <a:cs typeface="Times New Roman" pitchFamily="18" charset="0"/>
                  </a:rPr>
                  <a:t>Δ</a:t>
                </a:r>
                <a:r>
                  <a:rPr lang="en-US" sz="1800" b="1" i="0" u="none" strike="noStrike" baseline="0">
                    <a:latin typeface="Times New Roman" pitchFamily="18" charset="0"/>
                    <a:cs typeface="Times New Roman" pitchFamily="18" charset="0"/>
                  </a:rPr>
                  <a:t> Resistance (ohm)</a:t>
                </a:r>
                <a:endParaRPr lang="en-US" sz="1800">
                  <a:latin typeface="Times New Roman" pitchFamily="18" charset="0"/>
                  <a:cs typeface="Times New Roman" pitchFamily="18" charset="0"/>
                </a:endParaRPr>
              </a:p>
            </c:rich>
          </c:tx>
        </c:title>
        <c:numFmt formatCode="General" sourceLinked="1"/>
        <c:majorTickMark val="none"/>
        <c:minorTickMark val="out"/>
        <c:tickLblPos val="nextTo"/>
        <c:txPr>
          <a:bodyPr/>
          <a:lstStyle/>
          <a:p>
            <a:pPr>
              <a:defRPr sz="1800"/>
            </a:pPr>
            <a:endParaRPr lang="en-US"/>
          </a:p>
        </c:txPr>
        <c:crossAx val="41072896"/>
        <c:crosses val="autoZero"/>
        <c:crossBetween val="midCat"/>
      </c:valAx>
      <c:spPr>
        <a:ln>
          <a:solidFill>
            <a:sysClr val="windowText" lastClr="000000"/>
          </a:solidFill>
        </a:ln>
      </c:spPr>
    </c:plotArea>
    <c:legend>
      <c:legendPos val="r"/>
      <c:layout>
        <c:manualLayout>
          <c:xMode val="edge"/>
          <c:yMode val="edge"/>
          <c:x val="0.18490458223972078"/>
          <c:y val="0.18056987194782542"/>
          <c:w val="0.68666666666666654"/>
          <c:h val="8.0601706759780026E-2"/>
        </c:manualLayout>
      </c:layout>
      <c:txPr>
        <a:bodyPr/>
        <a:lstStyle/>
        <a:p>
          <a:pPr>
            <a:defRPr sz="2000">
              <a:latin typeface="Times New Roman" pitchFamily="18" charset="0"/>
              <a:cs typeface="Times New Roman" pitchFamily="18"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6"/>
  <c:clrMapOvr bg1="lt1" tx1="dk1" bg2="lt2" tx2="dk2" accent1="accent1" accent2="accent2" accent3="accent3" accent4="accent4" accent5="accent5" accent6="accent6" hlink="hlink" folHlink="folHlink"/>
  <c:chart>
    <c:title>
      <c:tx>
        <c:rich>
          <a:bodyPr/>
          <a:lstStyle/>
          <a:p>
            <a:pPr>
              <a:defRPr sz="2000"/>
            </a:pPr>
            <a:r>
              <a:rPr lang="en-US" sz="3200" dirty="0" smtClean="0">
                <a:latin typeface="Times New Roman" pitchFamily="18" charset="0"/>
                <a:cs typeface="Times New Roman" pitchFamily="18" charset="0"/>
              </a:rPr>
              <a:t>Resistance History </a:t>
            </a:r>
          </a:p>
          <a:p>
            <a:pPr>
              <a:defRPr sz="2000"/>
            </a:pPr>
            <a:r>
              <a:rPr lang="en-US" sz="2000" dirty="0" smtClean="0">
                <a:latin typeface="Times New Roman" pitchFamily="18" charset="0"/>
                <a:cs typeface="Times New Roman" pitchFamily="18" charset="0"/>
              </a:rPr>
              <a:t>(</a:t>
            </a:r>
            <a:r>
              <a:rPr lang="en-US" sz="2000" baseline="0" dirty="0" smtClean="0">
                <a:latin typeface="Times New Roman" pitchFamily="18" charset="0"/>
                <a:cs typeface="Times New Roman" pitchFamily="18" charset="0"/>
              </a:rPr>
              <a:t>Sample II, Thread A)</a:t>
            </a:r>
            <a:endParaRPr lang="en-US" sz="2000" dirty="0">
              <a:latin typeface="Times New Roman" pitchFamily="18" charset="0"/>
              <a:cs typeface="Times New Roman" pitchFamily="18" charset="0"/>
            </a:endParaRPr>
          </a:p>
        </c:rich>
      </c:tx>
    </c:title>
    <c:plotArea>
      <c:layout>
        <c:manualLayout>
          <c:layoutTarget val="inner"/>
          <c:xMode val="edge"/>
          <c:yMode val="edge"/>
          <c:x val="0.12737449042273971"/>
          <c:y val="0.18992646752489387"/>
          <c:w val="0.83682316971016857"/>
          <c:h val="0.56163525013919013"/>
        </c:manualLayout>
      </c:layout>
      <c:scatterChart>
        <c:scatterStyle val="smoothMarker"/>
        <c:ser>
          <c:idx val="0"/>
          <c:order val="0"/>
          <c:marker>
            <c:symbol val="none"/>
          </c:marker>
          <c:yVal>
            <c:numRef>
              <c:f>'Data Resistance 2,3,4'!$D$3:$D$914</c:f>
              <c:numCache>
                <c:formatCode>General</c:formatCode>
                <c:ptCount val="912"/>
                <c:pt idx="0">
                  <c:v>0</c:v>
                </c:pt>
                <c:pt idx="1">
                  <c:v>0.14707499999985885</c:v>
                </c:pt>
                <c:pt idx="2">
                  <c:v>9.5129000000270567E-2</c:v>
                </c:pt>
                <c:pt idx="3">
                  <c:v>0.1333060000001752</c:v>
                </c:pt>
                <c:pt idx="4">
                  <c:v>0.15708799999993195</c:v>
                </c:pt>
                <c:pt idx="5">
                  <c:v>9.0122000000065067E-2</c:v>
                </c:pt>
                <c:pt idx="6">
                  <c:v>0.14707499999985885</c:v>
                </c:pt>
                <c:pt idx="7">
                  <c:v>0.11891100000002551</c:v>
                </c:pt>
                <c:pt idx="8">
                  <c:v>9.5129000000270567E-2</c:v>
                </c:pt>
                <c:pt idx="9">
                  <c:v>5.2571000000170898E-2</c:v>
                </c:pt>
                <c:pt idx="10">
                  <c:v>0.11390500000015948</c:v>
                </c:pt>
                <c:pt idx="11">
                  <c:v>8.5740999999871767E-2</c:v>
                </c:pt>
                <c:pt idx="12">
                  <c:v>0.20903399999997421</c:v>
                </c:pt>
                <c:pt idx="13">
                  <c:v>0.11390500000015948</c:v>
                </c:pt>
                <c:pt idx="14">
                  <c:v>9.0122000000065067E-2</c:v>
                </c:pt>
                <c:pt idx="15">
                  <c:v>0.11390500000015948</c:v>
                </c:pt>
                <c:pt idx="16">
                  <c:v>0.14707499999985885</c:v>
                </c:pt>
                <c:pt idx="17">
                  <c:v>0.14269400000011956</c:v>
                </c:pt>
                <c:pt idx="18">
                  <c:v>0.10013600000002069</c:v>
                </c:pt>
                <c:pt idx="19">
                  <c:v>0.16647599999987525</c:v>
                </c:pt>
                <c:pt idx="20">
                  <c:v>0.11390500000015948</c:v>
                </c:pt>
                <c:pt idx="21">
                  <c:v>0.13768699999991438</c:v>
                </c:pt>
                <c:pt idx="22">
                  <c:v>0.15208100000018021</c:v>
                </c:pt>
                <c:pt idx="23">
                  <c:v>0.13768699999991438</c:v>
                </c:pt>
                <c:pt idx="24">
                  <c:v>0.17085700000006909</c:v>
                </c:pt>
                <c:pt idx="25">
                  <c:v>0.15708799999993195</c:v>
                </c:pt>
                <c:pt idx="26">
                  <c:v>0.17586400000027441</c:v>
                </c:pt>
                <c:pt idx="27">
                  <c:v>0.12329200000022085</c:v>
                </c:pt>
                <c:pt idx="28">
                  <c:v>0.12829899999996996</c:v>
                </c:pt>
                <c:pt idx="29">
                  <c:v>0.14269400000011956</c:v>
                </c:pt>
                <c:pt idx="30">
                  <c:v>0.15708799999993195</c:v>
                </c:pt>
                <c:pt idx="31">
                  <c:v>0.13768699999991438</c:v>
                </c:pt>
                <c:pt idx="32">
                  <c:v>0.16647599999987525</c:v>
                </c:pt>
                <c:pt idx="33">
                  <c:v>0.16647599999987525</c:v>
                </c:pt>
                <c:pt idx="34">
                  <c:v>0.22780899999997942</c:v>
                </c:pt>
                <c:pt idx="35">
                  <c:v>0.16647599999987525</c:v>
                </c:pt>
                <c:pt idx="36">
                  <c:v>0.18087000000014086</c:v>
                </c:pt>
                <c:pt idx="37">
                  <c:v>0.20402700000022492</c:v>
                </c:pt>
                <c:pt idx="38">
                  <c:v>0.20402700000022492</c:v>
                </c:pt>
                <c:pt idx="39">
                  <c:v>0.19463900000027953</c:v>
                </c:pt>
                <c:pt idx="40">
                  <c:v>0.27412200000026132</c:v>
                </c:pt>
                <c:pt idx="41">
                  <c:v>0.20402700000022492</c:v>
                </c:pt>
                <c:pt idx="42">
                  <c:v>0.18525099999988021</c:v>
                </c:pt>
                <c:pt idx="43">
                  <c:v>0.15208100000018021</c:v>
                </c:pt>
                <c:pt idx="44">
                  <c:v>0.18087000000014086</c:v>
                </c:pt>
                <c:pt idx="45">
                  <c:v>0.16647599999987525</c:v>
                </c:pt>
                <c:pt idx="46">
                  <c:v>0.19025800000008539</c:v>
                </c:pt>
                <c:pt idx="47">
                  <c:v>0.18525099999988021</c:v>
                </c:pt>
                <c:pt idx="48">
                  <c:v>0.26160500000014503</c:v>
                </c:pt>
                <c:pt idx="49">
                  <c:v>0.35986300000013216</c:v>
                </c:pt>
                <c:pt idx="50">
                  <c:v>0.23782299999993484</c:v>
                </c:pt>
                <c:pt idx="51">
                  <c:v>0.28476099999989429</c:v>
                </c:pt>
                <c:pt idx="52">
                  <c:v>0.35485599999993189</c:v>
                </c:pt>
                <c:pt idx="53">
                  <c:v>0.30416300000024432</c:v>
                </c:pt>
                <c:pt idx="54">
                  <c:v>0.31229900000016625</c:v>
                </c:pt>
                <c:pt idx="55">
                  <c:v>0.29352300000027781</c:v>
                </c:pt>
                <c:pt idx="56">
                  <c:v>0.30791799999997876</c:v>
                </c:pt>
                <c:pt idx="57">
                  <c:v>0.28851600000007238</c:v>
                </c:pt>
                <c:pt idx="58">
                  <c:v>0.40242100000023134</c:v>
                </c:pt>
                <c:pt idx="59">
                  <c:v>0.23281600000018443</c:v>
                </c:pt>
                <c:pt idx="60">
                  <c:v>0.41681500000004473</c:v>
                </c:pt>
                <c:pt idx="61">
                  <c:v>0.26974100000006729</c:v>
                </c:pt>
                <c:pt idx="62">
                  <c:v>0.35485599999993189</c:v>
                </c:pt>
                <c:pt idx="63">
                  <c:v>0.3836449999998941</c:v>
                </c:pt>
                <c:pt idx="64">
                  <c:v>0.30791799999997876</c:v>
                </c:pt>
                <c:pt idx="65">
                  <c:v>0.41681500000004473</c:v>
                </c:pt>
                <c:pt idx="66">
                  <c:v>0.47126400000024682</c:v>
                </c:pt>
                <c:pt idx="67">
                  <c:v>0.45937300000014147</c:v>
                </c:pt>
                <c:pt idx="68">
                  <c:v>0.44560499999989189</c:v>
                </c:pt>
                <c:pt idx="69">
                  <c:v>0.40993100000014226</c:v>
                </c:pt>
                <c:pt idx="70">
                  <c:v>0.44059800000013427</c:v>
                </c:pt>
                <c:pt idx="71">
                  <c:v>0.50005300000020658</c:v>
                </c:pt>
                <c:pt idx="72">
                  <c:v>0.55199900000025082</c:v>
                </c:pt>
                <c:pt idx="73">
                  <c:v>0.47877500000004147</c:v>
                </c:pt>
                <c:pt idx="74">
                  <c:v>0.49504699999989227</c:v>
                </c:pt>
                <c:pt idx="75">
                  <c:v>0.58078800000021158</c:v>
                </c:pt>
                <c:pt idx="76">
                  <c:v>0.6521350000002768</c:v>
                </c:pt>
                <c:pt idx="77">
                  <c:v>0.59017600000015558</c:v>
                </c:pt>
                <c:pt idx="78">
                  <c:v>0.54761800000005678</c:v>
                </c:pt>
                <c:pt idx="79">
                  <c:v>0.59518200000001842</c:v>
                </c:pt>
                <c:pt idx="80">
                  <c:v>0.59017600000015558</c:v>
                </c:pt>
                <c:pt idx="81">
                  <c:v>0.60895100000016578</c:v>
                </c:pt>
                <c:pt idx="82">
                  <c:v>0.62835200000018065</c:v>
                </c:pt>
                <c:pt idx="83">
                  <c:v>0.6921889999998726</c:v>
                </c:pt>
                <c:pt idx="84">
                  <c:v>0.64274699999987861</c:v>
                </c:pt>
                <c:pt idx="85">
                  <c:v>0.56201199999986751</c:v>
                </c:pt>
                <c:pt idx="86">
                  <c:v>0.68780800000013465</c:v>
                </c:pt>
                <c:pt idx="87">
                  <c:v>0.62835200000018065</c:v>
                </c:pt>
                <c:pt idx="88">
                  <c:v>0.67779400000018919</c:v>
                </c:pt>
                <c:pt idx="89">
                  <c:v>0.6521350000002768</c:v>
                </c:pt>
                <c:pt idx="90">
                  <c:v>0.64274699999987861</c:v>
                </c:pt>
                <c:pt idx="91">
                  <c:v>0.64274699999987861</c:v>
                </c:pt>
                <c:pt idx="92">
                  <c:v>0.59956300000020968</c:v>
                </c:pt>
                <c:pt idx="93">
                  <c:v>0.67779400000018919</c:v>
                </c:pt>
                <c:pt idx="94">
                  <c:v>0.70407999999997661</c:v>
                </c:pt>
                <c:pt idx="95">
                  <c:v>0.61896500000012145</c:v>
                </c:pt>
                <c:pt idx="96">
                  <c:v>0.61145399999986649</c:v>
                </c:pt>
                <c:pt idx="97">
                  <c:v>0.66840700000011999</c:v>
                </c:pt>
                <c:pt idx="98">
                  <c:v>0.62835200000018065</c:v>
                </c:pt>
                <c:pt idx="99">
                  <c:v>0.63085600000022168</c:v>
                </c:pt>
                <c:pt idx="100">
                  <c:v>0.57578100000000665</c:v>
                </c:pt>
                <c:pt idx="101">
                  <c:v>0.57578100000000665</c:v>
                </c:pt>
                <c:pt idx="102">
                  <c:v>0.64274699999987861</c:v>
                </c:pt>
                <c:pt idx="103">
                  <c:v>0.62334599999985585</c:v>
                </c:pt>
                <c:pt idx="104">
                  <c:v>0.67779400000018919</c:v>
                </c:pt>
                <c:pt idx="105">
                  <c:v>0.65651600000001054</c:v>
                </c:pt>
                <c:pt idx="106">
                  <c:v>0.59518200000001842</c:v>
                </c:pt>
                <c:pt idx="107">
                  <c:v>0.59267899999986151</c:v>
                </c:pt>
                <c:pt idx="108">
                  <c:v>0.5851689999999421</c:v>
                </c:pt>
                <c:pt idx="109">
                  <c:v>0.59017600000015558</c:v>
                </c:pt>
                <c:pt idx="110">
                  <c:v>0.57578100000000665</c:v>
                </c:pt>
                <c:pt idx="111">
                  <c:v>0.62334599999985585</c:v>
                </c:pt>
                <c:pt idx="112">
                  <c:v>0.61395799999991141</c:v>
                </c:pt>
                <c:pt idx="113">
                  <c:v>0.67779400000018919</c:v>
                </c:pt>
                <c:pt idx="114">
                  <c:v>0.71346799999991517</c:v>
                </c:pt>
                <c:pt idx="115">
                  <c:v>0.69469200000003295</c:v>
                </c:pt>
                <c:pt idx="116">
                  <c:v>0.69969900000024199</c:v>
                </c:pt>
                <c:pt idx="117">
                  <c:v>0.67591700000002675</c:v>
                </c:pt>
                <c:pt idx="118">
                  <c:v>0.66840700000011999</c:v>
                </c:pt>
                <c:pt idx="119">
                  <c:v>0.73036600000022756</c:v>
                </c:pt>
                <c:pt idx="120">
                  <c:v>0.80296399999997448</c:v>
                </c:pt>
                <c:pt idx="121">
                  <c:v>0.72786200000018664</c:v>
                </c:pt>
                <c:pt idx="122">
                  <c:v>0.79795700000022407</c:v>
                </c:pt>
                <c:pt idx="123">
                  <c:v>0.73286899999993649</c:v>
                </c:pt>
                <c:pt idx="124">
                  <c:v>0.689686000000166</c:v>
                </c:pt>
                <c:pt idx="125">
                  <c:v>0.67591700000002675</c:v>
                </c:pt>
                <c:pt idx="126">
                  <c:v>0.71346799999991517</c:v>
                </c:pt>
                <c:pt idx="127">
                  <c:v>0.70157700000027035</c:v>
                </c:pt>
                <c:pt idx="128">
                  <c:v>0.69469200000003295</c:v>
                </c:pt>
                <c:pt idx="129">
                  <c:v>0.70533199999999852</c:v>
                </c:pt>
                <c:pt idx="130">
                  <c:v>0.68530499999997152</c:v>
                </c:pt>
                <c:pt idx="131">
                  <c:v>0.68655600000010952</c:v>
                </c:pt>
                <c:pt idx="132">
                  <c:v>0.78043400000023688</c:v>
                </c:pt>
                <c:pt idx="133">
                  <c:v>0.77667900000006418</c:v>
                </c:pt>
                <c:pt idx="134">
                  <c:v>0.77667900000006418</c:v>
                </c:pt>
                <c:pt idx="135">
                  <c:v>0.78043400000023688</c:v>
                </c:pt>
                <c:pt idx="136">
                  <c:v>0.71847500000012665</c:v>
                </c:pt>
                <c:pt idx="137">
                  <c:v>0.7729229999999917</c:v>
                </c:pt>
                <c:pt idx="138">
                  <c:v>0.7729229999999917</c:v>
                </c:pt>
                <c:pt idx="139">
                  <c:v>0.75665100000015373</c:v>
                </c:pt>
                <c:pt idx="140">
                  <c:v>0.79357600000002959</c:v>
                </c:pt>
                <c:pt idx="141">
                  <c:v>0.78231099999992948</c:v>
                </c:pt>
                <c:pt idx="142">
                  <c:v>0.75790300000016964</c:v>
                </c:pt>
                <c:pt idx="143">
                  <c:v>0.67779400000018919</c:v>
                </c:pt>
                <c:pt idx="144">
                  <c:v>0.82674600000019038</c:v>
                </c:pt>
                <c:pt idx="145">
                  <c:v>0.76979400000028231</c:v>
                </c:pt>
                <c:pt idx="146">
                  <c:v>0.79545400000006339</c:v>
                </c:pt>
                <c:pt idx="147">
                  <c:v>0.74225699999988171</c:v>
                </c:pt>
                <c:pt idx="148">
                  <c:v>0.82173999999986369</c:v>
                </c:pt>
                <c:pt idx="149">
                  <c:v>0.6921889999998726</c:v>
                </c:pt>
                <c:pt idx="150">
                  <c:v>0.66152199999988281</c:v>
                </c:pt>
                <c:pt idx="151">
                  <c:v>0.7115899999998877</c:v>
                </c:pt>
                <c:pt idx="152">
                  <c:v>0.80859700000019075</c:v>
                </c:pt>
                <c:pt idx="153">
                  <c:v>0.74914100000023665</c:v>
                </c:pt>
                <c:pt idx="154">
                  <c:v>0.71346799999991517</c:v>
                </c:pt>
                <c:pt idx="155">
                  <c:v>0.81673300000011295</c:v>
                </c:pt>
                <c:pt idx="156">
                  <c:v>0.81673300000011295</c:v>
                </c:pt>
                <c:pt idx="157">
                  <c:v>0.90873300000021118</c:v>
                </c:pt>
                <c:pt idx="158">
                  <c:v>0.81673300000011295</c:v>
                </c:pt>
                <c:pt idx="159">
                  <c:v>0.75164500000029011</c:v>
                </c:pt>
                <c:pt idx="160">
                  <c:v>0.80734500000016862</c:v>
                </c:pt>
                <c:pt idx="161">
                  <c:v>0.83613400000012961</c:v>
                </c:pt>
                <c:pt idx="162">
                  <c:v>0.8455220000000736</c:v>
                </c:pt>
                <c:pt idx="163">
                  <c:v>0.76854300000013664</c:v>
                </c:pt>
                <c:pt idx="164">
                  <c:v>0.83613400000012961</c:v>
                </c:pt>
                <c:pt idx="165">
                  <c:v>0.74726400000008664</c:v>
                </c:pt>
                <c:pt idx="166">
                  <c:v>0.85991599999988899</c:v>
                </c:pt>
                <c:pt idx="167">
                  <c:v>0.83488200000010693</c:v>
                </c:pt>
                <c:pt idx="168">
                  <c:v>0.7435089999999035</c:v>
                </c:pt>
                <c:pt idx="169">
                  <c:v>0.74476000000004261</c:v>
                </c:pt>
                <c:pt idx="170">
                  <c:v>0.66590300000007774</c:v>
                </c:pt>
                <c:pt idx="171">
                  <c:v>0.65651600000001054</c:v>
                </c:pt>
                <c:pt idx="172">
                  <c:v>0.65901900000017988</c:v>
                </c:pt>
                <c:pt idx="173">
                  <c:v>0.70157700000027035</c:v>
                </c:pt>
                <c:pt idx="174">
                  <c:v>0.64274699999987861</c:v>
                </c:pt>
                <c:pt idx="175">
                  <c:v>0.80734500000016862</c:v>
                </c:pt>
                <c:pt idx="176">
                  <c:v>0.76854300000013664</c:v>
                </c:pt>
                <c:pt idx="177">
                  <c:v>0.62835200000018065</c:v>
                </c:pt>
                <c:pt idx="178">
                  <c:v>0.689686000000166</c:v>
                </c:pt>
                <c:pt idx="179">
                  <c:v>0.64274699999987861</c:v>
                </c:pt>
                <c:pt idx="180">
                  <c:v>0.62334599999985585</c:v>
                </c:pt>
                <c:pt idx="181">
                  <c:v>0.64274699999987861</c:v>
                </c:pt>
                <c:pt idx="182">
                  <c:v>0.59706000000005222</c:v>
                </c:pt>
                <c:pt idx="183">
                  <c:v>0.56639300000006187</c:v>
                </c:pt>
                <c:pt idx="184">
                  <c:v>0.62334599999985585</c:v>
                </c:pt>
                <c:pt idx="185">
                  <c:v>0.63085600000022168</c:v>
                </c:pt>
                <c:pt idx="186">
                  <c:v>0.6327329999999165</c:v>
                </c:pt>
                <c:pt idx="187">
                  <c:v>0.56201199999986751</c:v>
                </c:pt>
                <c:pt idx="188">
                  <c:v>0.55199900000025082</c:v>
                </c:pt>
                <c:pt idx="189">
                  <c:v>0.60895100000016578</c:v>
                </c:pt>
                <c:pt idx="190">
                  <c:v>0.57140000000026658</c:v>
                </c:pt>
                <c:pt idx="191">
                  <c:v>0.5851689999999421</c:v>
                </c:pt>
                <c:pt idx="192">
                  <c:v>0.54761800000005678</c:v>
                </c:pt>
                <c:pt idx="193">
                  <c:v>0.61395799999991141</c:v>
                </c:pt>
                <c:pt idx="194">
                  <c:v>0.60707400000001577</c:v>
                </c:pt>
                <c:pt idx="195">
                  <c:v>0.476271</c:v>
                </c:pt>
                <c:pt idx="196">
                  <c:v>0.57578100000000665</c:v>
                </c:pt>
                <c:pt idx="197">
                  <c:v>0.55199900000025082</c:v>
                </c:pt>
                <c:pt idx="198">
                  <c:v>0.44560499999989189</c:v>
                </c:pt>
                <c:pt idx="199">
                  <c:v>0.35986300000013216</c:v>
                </c:pt>
                <c:pt idx="200">
                  <c:v>0.33608099999992919</c:v>
                </c:pt>
                <c:pt idx="201">
                  <c:v>0.40742799999998658</c:v>
                </c:pt>
                <c:pt idx="202">
                  <c:v>0.30854399999998766</c:v>
                </c:pt>
                <c:pt idx="203">
                  <c:v>0.30291100000022197</c:v>
                </c:pt>
                <c:pt idx="204">
                  <c:v>0.218421000000036</c:v>
                </c:pt>
                <c:pt idx="205">
                  <c:v>0.17586400000027441</c:v>
                </c:pt>
                <c:pt idx="206">
                  <c:v>0.24220400000013037</c:v>
                </c:pt>
                <c:pt idx="207">
                  <c:v>0.14707499999985885</c:v>
                </c:pt>
                <c:pt idx="208">
                  <c:v>0.18087000000014086</c:v>
                </c:pt>
                <c:pt idx="209">
                  <c:v>0.15708799999993195</c:v>
                </c:pt>
                <c:pt idx="210">
                  <c:v>0.18087000000014086</c:v>
                </c:pt>
                <c:pt idx="211">
                  <c:v>0.10451700000021449</c:v>
                </c:pt>
                <c:pt idx="212">
                  <c:v>8.0735000000004248E-2</c:v>
                </c:pt>
                <c:pt idx="213">
                  <c:v>6.6340000000309374E-2</c:v>
                </c:pt>
                <c:pt idx="214">
                  <c:v>4.2558000000099107E-2</c:v>
                </c:pt>
                <c:pt idx="215">
                  <c:v>0.10013600000002069</c:v>
                </c:pt>
                <c:pt idx="216">
                  <c:v>5.6951999999910324E-2</c:v>
                </c:pt>
                <c:pt idx="217">
                  <c:v>0.11891100000002551</c:v>
                </c:pt>
                <c:pt idx="218">
                  <c:v>5.2571000000170898E-2</c:v>
                </c:pt>
                <c:pt idx="219">
                  <c:v>1.9401000000016384E-2</c:v>
                </c:pt>
                <c:pt idx="220">
                  <c:v>-2.3781999999755488E-2</c:v>
                </c:pt>
                <c:pt idx="221">
                  <c:v>-6.6339999999854724E-2</c:v>
                </c:pt>
                <c:pt idx="222">
                  <c:v>-5.1944999999705033E-2</c:v>
                </c:pt>
                <c:pt idx="223">
                  <c:v>-0.16146900000012629</c:v>
                </c:pt>
                <c:pt idx="224">
                  <c:v>-0.11390399999981998</c:v>
                </c:pt>
                <c:pt idx="225">
                  <c:v>-0.11390399999981998</c:v>
                </c:pt>
                <c:pt idx="226">
                  <c:v>-9.9510000000009868E-2</c:v>
                </c:pt>
                <c:pt idx="227">
                  <c:v>-0.11891100000002551</c:v>
                </c:pt>
                <c:pt idx="228">
                  <c:v>-0.13768699999991438</c:v>
                </c:pt>
                <c:pt idx="229">
                  <c:v>-0.15646199999991994</c:v>
                </c:pt>
                <c:pt idx="230">
                  <c:v>-0.18024400000013169</c:v>
                </c:pt>
                <c:pt idx="231">
                  <c:v>-0.24220299999979147</c:v>
                </c:pt>
                <c:pt idx="232">
                  <c:v>-0.18963200000007421</c:v>
                </c:pt>
                <c:pt idx="233">
                  <c:v>-0.25659799999994376</c:v>
                </c:pt>
                <c:pt idx="234">
                  <c:v>-0.20402699999976903</c:v>
                </c:pt>
                <c:pt idx="235">
                  <c:v>-0.3041619999999105</c:v>
                </c:pt>
                <c:pt idx="236">
                  <c:v>-0.21341399999983146</c:v>
                </c:pt>
                <c:pt idx="237">
                  <c:v>-0.34546799999998778</c:v>
                </c:pt>
                <c:pt idx="238">
                  <c:v>-0.41681500000004473</c:v>
                </c:pt>
                <c:pt idx="239">
                  <c:v>-0.32731899999999636</c:v>
                </c:pt>
                <c:pt idx="240">
                  <c:v>-0.39741400000002897</c:v>
                </c:pt>
                <c:pt idx="241">
                  <c:v>-0.37050199999976513</c:v>
                </c:pt>
                <c:pt idx="242">
                  <c:v>-0.41931900000008682</c:v>
                </c:pt>
                <c:pt idx="243">
                  <c:v>-0.42119599999978447</c:v>
                </c:pt>
                <c:pt idx="244">
                  <c:v>-0.41180799999984308</c:v>
                </c:pt>
                <c:pt idx="245">
                  <c:v>-0.49880099999973676</c:v>
                </c:pt>
                <c:pt idx="246">
                  <c:v>-0.45937300000014147</c:v>
                </c:pt>
                <c:pt idx="247">
                  <c:v>-0.53197099999988495</c:v>
                </c:pt>
                <c:pt idx="248">
                  <c:v>-0.57452899999998408</c:v>
                </c:pt>
                <c:pt idx="249">
                  <c:v>-0.63899099999981024</c:v>
                </c:pt>
                <c:pt idx="250">
                  <c:v>-0.63523600000007763</c:v>
                </c:pt>
                <c:pt idx="251">
                  <c:v>-0.57014799999979004</c:v>
                </c:pt>
                <c:pt idx="252">
                  <c:v>-0.61520900000004985</c:v>
                </c:pt>
                <c:pt idx="253">
                  <c:v>-0.61520900000004985</c:v>
                </c:pt>
                <c:pt idx="254">
                  <c:v>-0.73036499999989268</c:v>
                </c:pt>
                <c:pt idx="255">
                  <c:v>-0.55575399999997899</c:v>
                </c:pt>
                <c:pt idx="256">
                  <c:v>-0.64963099999977758</c:v>
                </c:pt>
                <c:pt idx="257">
                  <c:v>-0.66277399999990005</c:v>
                </c:pt>
                <c:pt idx="258">
                  <c:v>-0.75977999999986912</c:v>
                </c:pt>
                <c:pt idx="259">
                  <c:v>-0.80734499999971376</c:v>
                </c:pt>
                <c:pt idx="260">
                  <c:v>-0.79795699999976499</c:v>
                </c:pt>
                <c:pt idx="261">
                  <c:v>-0.74100499999985914</c:v>
                </c:pt>
                <c:pt idx="262">
                  <c:v>-0.77855599999975267</c:v>
                </c:pt>
                <c:pt idx="263">
                  <c:v>-0.75977999999986912</c:v>
                </c:pt>
                <c:pt idx="264">
                  <c:v>-0.80734499999971376</c:v>
                </c:pt>
                <c:pt idx="265">
                  <c:v>-0.8142290000000687</c:v>
                </c:pt>
                <c:pt idx="266">
                  <c:v>-0.8048410000001297</c:v>
                </c:pt>
                <c:pt idx="267">
                  <c:v>-0.93314000000009889</c:v>
                </c:pt>
                <c:pt idx="268">
                  <c:v>-0.93814699999984441</c:v>
                </c:pt>
                <c:pt idx="269">
                  <c:v>-0.76478700000006961</c:v>
                </c:pt>
                <c:pt idx="270">
                  <c:v>-0.79795699999976499</c:v>
                </c:pt>
                <c:pt idx="271">
                  <c:v>-0.90497700000014469</c:v>
                </c:pt>
                <c:pt idx="272">
                  <c:v>-0.92375300000003335</c:v>
                </c:pt>
                <c:pt idx="273">
                  <c:v>-0.89058299999987856</c:v>
                </c:pt>
                <c:pt idx="274">
                  <c:v>-0.83363000000009013</c:v>
                </c:pt>
                <c:pt idx="275">
                  <c:v>-0.94252800000003845</c:v>
                </c:pt>
                <c:pt idx="276">
                  <c:v>-0.94753499999978852</c:v>
                </c:pt>
                <c:pt idx="277">
                  <c:v>-0.96630999999979394</c:v>
                </c:pt>
                <c:pt idx="278">
                  <c:v>-0.92875899999990008</c:v>
                </c:pt>
                <c:pt idx="279">
                  <c:v>-0.96067799999991621</c:v>
                </c:pt>
                <c:pt idx="280">
                  <c:v>-0.90935799999988376</c:v>
                </c:pt>
                <c:pt idx="281">
                  <c:v>-0.93314000000009889</c:v>
                </c:pt>
                <c:pt idx="282">
                  <c:v>-0.95191599999998289</c:v>
                </c:pt>
                <c:pt idx="283">
                  <c:v>-0.93814699999984441</c:v>
                </c:pt>
                <c:pt idx="284">
                  <c:v>-0.84802499999977965</c:v>
                </c:pt>
                <c:pt idx="285">
                  <c:v>-0.99509899999975449</c:v>
                </c:pt>
                <c:pt idx="286">
                  <c:v>-0.99009299999988798</c:v>
                </c:pt>
                <c:pt idx="287">
                  <c:v>-0.91749399999980596</c:v>
                </c:pt>
                <c:pt idx="288">
                  <c:v>-1.0270179999997795</c:v>
                </c:pt>
                <c:pt idx="289">
                  <c:v>-1.0270179999997795</c:v>
                </c:pt>
                <c:pt idx="290">
                  <c:v>-0.94252800000003845</c:v>
                </c:pt>
                <c:pt idx="291">
                  <c:v>-1.0032350000001298</c:v>
                </c:pt>
                <c:pt idx="292">
                  <c:v>-1.0176299999998177</c:v>
                </c:pt>
                <c:pt idx="293">
                  <c:v>-0.9857119999996935</c:v>
                </c:pt>
                <c:pt idx="294">
                  <c:v>-0.91874599999982864</c:v>
                </c:pt>
                <c:pt idx="295">
                  <c:v>-0.98884099999986552</c:v>
                </c:pt>
                <c:pt idx="296">
                  <c:v>-0.93814699999984441</c:v>
                </c:pt>
                <c:pt idx="297">
                  <c:v>-1.0094939999998978</c:v>
                </c:pt>
                <c:pt idx="298">
                  <c:v>-1.008241999999882</c:v>
                </c:pt>
                <c:pt idx="299">
                  <c:v>-1.097112999999817</c:v>
                </c:pt>
                <c:pt idx="300">
                  <c:v>-0.98070499999993876</c:v>
                </c:pt>
                <c:pt idx="301">
                  <c:v>-1.0270179999997795</c:v>
                </c:pt>
                <c:pt idx="302">
                  <c:v>-0.96067799999991621</c:v>
                </c:pt>
                <c:pt idx="303">
                  <c:v>-0.98070499999993876</c:v>
                </c:pt>
                <c:pt idx="304">
                  <c:v>-1.0126230000000758</c:v>
                </c:pt>
                <c:pt idx="305">
                  <c:v>-0.96630999999979394</c:v>
                </c:pt>
                <c:pt idx="306">
                  <c:v>-0.99822899999981018</c:v>
                </c:pt>
                <c:pt idx="307">
                  <c:v>-1.0558069999997315</c:v>
                </c:pt>
                <c:pt idx="308">
                  <c:v>-0.96630999999979394</c:v>
                </c:pt>
                <c:pt idx="309">
                  <c:v>-0.99384800000007578</c:v>
                </c:pt>
                <c:pt idx="310">
                  <c:v>-1.1540649999997201</c:v>
                </c:pt>
                <c:pt idx="311">
                  <c:v>-1.0457929999997759</c:v>
                </c:pt>
                <c:pt idx="312">
                  <c:v>-0.96630999999979394</c:v>
                </c:pt>
                <c:pt idx="313">
                  <c:v>-1.0457929999997759</c:v>
                </c:pt>
                <c:pt idx="314">
                  <c:v>-1.0457929999997759</c:v>
                </c:pt>
                <c:pt idx="315">
                  <c:v>-1.0364049999998315</c:v>
                </c:pt>
                <c:pt idx="316">
                  <c:v>-1.0558069999997315</c:v>
                </c:pt>
                <c:pt idx="317">
                  <c:v>-1.008241999999882</c:v>
                </c:pt>
                <c:pt idx="318">
                  <c:v>-1.0839700000001358</c:v>
                </c:pt>
                <c:pt idx="319">
                  <c:v>-1.092106000000058</c:v>
                </c:pt>
                <c:pt idx="329">
                  <c:v>0</c:v>
                </c:pt>
                <c:pt idx="330">
                  <c:v>7.0095000000037794E-2</c:v>
                </c:pt>
                <c:pt idx="331">
                  <c:v>-1.0639000000082889E-2</c:v>
                </c:pt>
                <c:pt idx="332">
                  <c:v>8.0108999999993727E-2</c:v>
                </c:pt>
                <c:pt idx="333">
                  <c:v>-2.0027000000027401E-2</c:v>
                </c:pt>
                <c:pt idx="334">
                  <c:v>0.11327900000014778</c:v>
                </c:pt>
                <c:pt idx="335">
                  <c:v>7.5101999999788102E-2</c:v>
                </c:pt>
                <c:pt idx="336">
                  <c:v>7.5101999999788102E-2</c:v>
                </c:pt>
                <c:pt idx="337">
                  <c:v>2.7537999999822291E-2</c:v>
                </c:pt>
                <c:pt idx="338">
                  <c:v>8.7619999999333266E-3</c:v>
                </c:pt>
                <c:pt idx="339">
                  <c:v>-2.0027000000027401E-2</c:v>
                </c:pt>
                <c:pt idx="340">
                  <c:v>-6.2584000000242834E-2</c:v>
                </c:pt>
                <c:pt idx="341">
                  <c:v>6.5715000000182114E-2</c:v>
                </c:pt>
                <c:pt idx="342">
                  <c:v>-1.5019999999822179E-2</c:v>
                </c:pt>
                <c:pt idx="343">
                  <c:v>0.11327900000014778</c:v>
                </c:pt>
                <c:pt idx="344">
                  <c:v>4.1932000000088024E-2</c:v>
                </c:pt>
                <c:pt idx="345">
                  <c:v>7.5101999999788102E-2</c:v>
                </c:pt>
                <c:pt idx="346">
                  <c:v>3.3796000000165805E-2</c:v>
                </c:pt>
                <c:pt idx="347">
                  <c:v>6.0707999999977481E-2</c:v>
                </c:pt>
                <c:pt idx="348">
                  <c:v>9.5128999999815708E-2</c:v>
                </c:pt>
                <c:pt idx="349">
                  <c:v>9.5128999999815708E-2</c:v>
                </c:pt>
                <c:pt idx="350">
                  <c:v>1.9401999999900148E-2</c:v>
                </c:pt>
                <c:pt idx="351">
                  <c:v>0.1038909999997477</c:v>
                </c:pt>
                <c:pt idx="352">
                  <c:v>6.5715000000182114E-2</c:v>
                </c:pt>
                <c:pt idx="353">
                  <c:v>-1.0639000000082889E-2</c:v>
                </c:pt>
                <c:pt idx="354">
                  <c:v>2.3157000000082903E-2</c:v>
                </c:pt>
                <c:pt idx="355">
                  <c:v>5.6326999999783398E-2</c:v>
                </c:pt>
                <c:pt idx="356">
                  <c:v>0.14770099999986996</c:v>
                </c:pt>
                <c:pt idx="357">
                  <c:v>0.12266700000009223</c:v>
                </c:pt>
                <c:pt idx="358">
                  <c:v>-2.0027000000027401E-2</c:v>
                </c:pt>
                <c:pt idx="359">
                  <c:v>9.0748000000076268E-2</c:v>
                </c:pt>
                <c:pt idx="360">
                  <c:v>0.12391799999977481</c:v>
                </c:pt>
                <c:pt idx="361">
                  <c:v>0.14770099999986996</c:v>
                </c:pt>
                <c:pt idx="362">
                  <c:v>0.15208200000006444</c:v>
                </c:pt>
                <c:pt idx="363">
                  <c:v>0.13831299999992591</c:v>
                </c:pt>
                <c:pt idx="364">
                  <c:v>0.10451699999975968</c:v>
                </c:pt>
                <c:pt idx="365">
                  <c:v>0.1333060000001752</c:v>
                </c:pt>
                <c:pt idx="366">
                  <c:v>0.10952399999996487</c:v>
                </c:pt>
                <c:pt idx="367">
                  <c:v>0.12391799999977481</c:v>
                </c:pt>
                <c:pt idx="368">
                  <c:v>0.15208200000006444</c:v>
                </c:pt>
                <c:pt idx="369">
                  <c:v>0.15708799999993195</c:v>
                </c:pt>
                <c:pt idx="370">
                  <c:v>0.24283000000013999</c:v>
                </c:pt>
                <c:pt idx="371">
                  <c:v>0.31980900000007978</c:v>
                </c:pt>
                <c:pt idx="372">
                  <c:v>0.26723799999990688</c:v>
                </c:pt>
                <c:pt idx="373">
                  <c:v>0.28038100000003396</c:v>
                </c:pt>
                <c:pt idx="374">
                  <c:v>0.33420399999977718</c:v>
                </c:pt>
                <c:pt idx="375">
                  <c:v>0.31042100000013306</c:v>
                </c:pt>
                <c:pt idx="376">
                  <c:v>0.26285700000016726</c:v>
                </c:pt>
                <c:pt idx="377">
                  <c:v>0.20903399999997421</c:v>
                </c:pt>
                <c:pt idx="378">
                  <c:v>0.37175500000012079</c:v>
                </c:pt>
                <c:pt idx="379">
                  <c:v>0.32919700000002194</c:v>
                </c:pt>
                <c:pt idx="380">
                  <c:v>0.46688399999994168</c:v>
                </c:pt>
                <c:pt idx="381">
                  <c:v>0.31042100000013306</c:v>
                </c:pt>
                <c:pt idx="382">
                  <c:v>0.35297899999978394</c:v>
                </c:pt>
                <c:pt idx="383">
                  <c:v>0.37676099999999257</c:v>
                </c:pt>
                <c:pt idx="384">
                  <c:v>0.3623670000001768</c:v>
                </c:pt>
                <c:pt idx="385">
                  <c:v>0.35297899999978394</c:v>
                </c:pt>
                <c:pt idx="386">
                  <c:v>0.28163200000017224</c:v>
                </c:pt>
                <c:pt idx="387">
                  <c:v>0.29102000000011685</c:v>
                </c:pt>
                <c:pt idx="388">
                  <c:v>0.35297899999978394</c:v>
                </c:pt>
                <c:pt idx="389">
                  <c:v>0.38614899999993707</c:v>
                </c:pt>
                <c:pt idx="390">
                  <c:v>0.35798599999998892</c:v>
                </c:pt>
                <c:pt idx="391">
                  <c:v>0.44310099999984826</c:v>
                </c:pt>
                <c:pt idx="392">
                  <c:v>0.40492499999982751</c:v>
                </c:pt>
                <c:pt idx="393">
                  <c:v>0.43371399999978566</c:v>
                </c:pt>
                <c:pt idx="394">
                  <c:v>0.49066600000014682</c:v>
                </c:pt>
                <c:pt idx="395">
                  <c:v>0.52383599999984654</c:v>
                </c:pt>
                <c:pt idx="396">
                  <c:v>0.43872000000010308</c:v>
                </c:pt>
                <c:pt idx="397">
                  <c:v>0.52383599999984654</c:v>
                </c:pt>
                <c:pt idx="398">
                  <c:v>0.41931900000008682</c:v>
                </c:pt>
                <c:pt idx="399">
                  <c:v>0.48127799999975229</c:v>
                </c:pt>
                <c:pt idx="400">
                  <c:v>0.45248899999979236</c:v>
                </c:pt>
                <c:pt idx="401">
                  <c:v>0.53823000000011234</c:v>
                </c:pt>
                <c:pt idx="402">
                  <c:v>0.53823000000011234</c:v>
                </c:pt>
                <c:pt idx="403">
                  <c:v>0.57139999999981261</c:v>
                </c:pt>
                <c:pt idx="404">
                  <c:v>0.59017600000015558</c:v>
                </c:pt>
                <c:pt idx="405">
                  <c:v>0.59017600000015558</c:v>
                </c:pt>
                <c:pt idx="406">
                  <c:v>0.63335899999992751</c:v>
                </c:pt>
                <c:pt idx="407">
                  <c:v>0.60018899999977293</c:v>
                </c:pt>
                <c:pt idx="408">
                  <c:v>0.63335899999992751</c:v>
                </c:pt>
                <c:pt idx="409">
                  <c:v>0.65714200000002165</c:v>
                </c:pt>
                <c:pt idx="410">
                  <c:v>0.69969899999978791</c:v>
                </c:pt>
                <c:pt idx="411">
                  <c:v>0.72786300000007065</c:v>
                </c:pt>
                <c:pt idx="412">
                  <c:v>0.64712800000006665</c:v>
                </c:pt>
                <c:pt idx="413">
                  <c:v>0.69969899999978791</c:v>
                </c:pt>
                <c:pt idx="414">
                  <c:v>0.69969899999978791</c:v>
                </c:pt>
                <c:pt idx="415">
                  <c:v>0.71847500000012665</c:v>
                </c:pt>
                <c:pt idx="416">
                  <c:v>0.68530499999997152</c:v>
                </c:pt>
                <c:pt idx="417">
                  <c:v>0.66652900000009008</c:v>
                </c:pt>
                <c:pt idx="418">
                  <c:v>0.74225699999988171</c:v>
                </c:pt>
                <c:pt idx="419">
                  <c:v>0.75665200000003163</c:v>
                </c:pt>
                <c:pt idx="420">
                  <c:v>0.71847500000012665</c:v>
                </c:pt>
                <c:pt idx="421">
                  <c:v>0.73787600000014264</c:v>
                </c:pt>
                <c:pt idx="422">
                  <c:v>0.75164499999983125</c:v>
                </c:pt>
                <c:pt idx="423">
                  <c:v>0.829249999999779</c:v>
                </c:pt>
                <c:pt idx="424">
                  <c:v>0.82299199999989114</c:v>
                </c:pt>
                <c:pt idx="425">
                  <c:v>0.83175299999993457</c:v>
                </c:pt>
                <c:pt idx="426">
                  <c:v>0.80046099999981357</c:v>
                </c:pt>
                <c:pt idx="427">
                  <c:v>0.83363099999996848</c:v>
                </c:pt>
                <c:pt idx="428">
                  <c:v>0.80984899999975823</c:v>
                </c:pt>
                <c:pt idx="429">
                  <c:v>0.829249999999779</c:v>
                </c:pt>
                <c:pt idx="430">
                  <c:v>0.86805300000014562</c:v>
                </c:pt>
                <c:pt idx="431">
                  <c:v>0.8874540000001615</c:v>
                </c:pt>
                <c:pt idx="432">
                  <c:v>0.95629700000018236</c:v>
                </c:pt>
                <c:pt idx="433">
                  <c:v>0.93376699999998858</c:v>
                </c:pt>
                <c:pt idx="434">
                  <c:v>0.87994399999980022</c:v>
                </c:pt>
                <c:pt idx="435">
                  <c:v>1.0001069999998435</c:v>
                </c:pt>
                <c:pt idx="436">
                  <c:v>0.91937199999983932</c:v>
                </c:pt>
                <c:pt idx="437">
                  <c:v>0.97632500000009304</c:v>
                </c:pt>
                <c:pt idx="438">
                  <c:v>0.9049780000000287</c:v>
                </c:pt>
                <c:pt idx="439">
                  <c:v>0.86116799999990656</c:v>
                </c:pt>
                <c:pt idx="440">
                  <c:v>0.85178099999984624</c:v>
                </c:pt>
                <c:pt idx="441">
                  <c:v>0.89934499999981266</c:v>
                </c:pt>
                <c:pt idx="442">
                  <c:v>0.93814800000018905</c:v>
                </c:pt>
                <c:pt idx="443">
                  <c:v>1.0051140000000478</c:v>
                </c:pt>
                <c:pt idx="444">
                  <c:v>1.0238890000000538</c:v>
                </c:pt>
                <c:pt idx="445">
                  <c:v>1.0094949999997878</c:v>
                </c:pt>
                <c:pt idx="446">
                  <c:v>1.073957000000064</c:v>
                </c:pt>
                <c:pt idx="447">
                  <c:v>1.0902289999999084</c:v>
                </c:pt>
                <c:pt idx="448">
                  <c:v>1.1208959999999024</c:v>
                </c:pt>
                <c:pt idx="449">
                  <c:v>1.1446780000001127</c:v>
                </c:pt>
                <c:pt idx="450">
                  <c:v>1.0714539999999033</c:v>
                </c:pt>
                <c:pt idx="451">
                  <c:v>1.0996169999998529</c:v>
                </c:pt>
                <c:pt idx="452">
                  <c:v>1.1828550000000271</c:v>
                </c:pt>
                <c:pt idx="453">
                  <c:v>1.1309089999999742</c:v>
                </c:pt>
                <c:pt idx="454">
                  <c:v>1.1402969999999186</c:v>
                </c:pt>
                <c:pt idx="455">
                  <c:v>1.0927320000000691</c:v>
                </c:pt>
                <c:pt idx="456">
                  <c:v>1.1402969999999186</c:v>
                </c:pt>
                <c:pt idx="457">
                  <c:v>1.0927320000000691</c:v>
                </c:pt>
                <c:pt idx="458">
                  <c:v>1.0382839999997573</c:v>
                </c:pt>
                <c:pt idx="459">
                  <c:v>1.0877259999997477</c:v>
                </c:pt>
                <c:pt idx="460">
                  <c:v>1.1140110000001187</c:v>
                </c:pt>
                <c:pt idx="461">
                  <c:v>1.1496849999998631</c:v>
                </c:pt>
                <c:pt idx="462">
                  <c:v>1.0476709999998093</c:v>
                </c:pt>
                <c:pt idx="463">
                  <c:v>1.0188819999998486</c:v>
                </c:pt>
                <c:pt idx="464">
                  <c:v>1.0426649999999418</c:v>
                </c:pt>
                <c:pt idx="465">
                  <c:v>1.0714539999999033</c:v>
                </c:pt>
                <c:pt idx="466">
                  <c:v>1.0570589999997624</c:v>
                </c:pt>
                <c:pt idx="467">
                  <c:v>1.0620659999999589</c:v>
                </c:pt>
                <c:pt idx="468">
                  <c:v>1.0902289999999084</c:v>
                </c:pt>
                <c:pt idx="469">
                  <c:v>1.0570589999997624</c:v>
                </c:pt>
                <c:pt idx="470">
                  <c:v>1.0426649999999418</c:v>
                </c:pt>
                <c:pt idx="471">
                  <c:v>1.0620659999999589</c:v>
                </c:pt>
                <c:pt idx="472">
                  <c:v>1.0595619999999057</c:v>
                </c:pt>
                <c:pt idx="473">
                  <c:v>1.0639430000001078</c:v>
                </c:pt>
                <c:pt idx="474">
                  <c:v>1.0451680000001018</c:v>
                </c:pt>
                <c:pt idx="475">
                  <c:v>1.0977389999998195</c:v>
                </c:pt>
                <c:pt idx="476">
                  <c:v>0.93814800000018905</c:v>
                </c:pt>
                <c:pt idx="477">
                  <c:v>1.0001069999998435</c:v>
                </c:pt>
                <c:pt idx="478">
                  <c:v>1.0426649999999418</c:v>
                </c:pt>
                <c:pt idx="479">
                  <c:v>1.0426649999999418</c:v>
                </c:pt>
                <c:pt idx="480">
                  <c:v>1.0238890000000538</c:v>
                </c:pt>
                <c:pt idx="481">
                  <c:v>1.0620659999999589</c:v>
                </c:pt>
                <c:pt idx="482">
                  <c:v>0.981330999999946</c:v>
                </c:pt>
                <c:pt idx="483">
                  <c:v>0.99510000000009313</c:v>
                </c:pt>
                <c:pt idx="484">
                  <c:v>0.99510000000009313</c:v>
                </c:pt>
                <c:pt idx="485">
                  <c:v>1.0051140000000478</c:v>
                </c:pt>
                <c:pt idx="486">
                  <c:v>1.0051140000000478</c:v>
                </c:pt>
                <c:pt idx="487">
                  <c:v>0.91436599999997259</c:v>
                </c:pt>
                <c:pt idx="488">
                  <c:v>0.80984899999975823</c:v>
                </c:pt>
                <c:pt idx="489">
                  <c:v>0.89433800000006158</c:v>
                </c:pt>
                <c:pt idx="490">
                  <c:v>0.85303199999998469</c:v>
                </c:pt>
                <c:pt idx="491">
                  <c:v>0.83863800000018018</c:v>
                </c:pt>
                <c:pt idx="492">
                  <c:v>0.77542700000003661</c:v>
                </c:pt>
                <c:pt idx="493">
                  <c:v>0.68530499999997152</c:v>
                </c:pt>
                <c:pt idx="494">
                  <c:v>0.69031200000017712</c:v>
                </c:pt>
                <c:pt idx="495">
                  <c:v>0.63335899999992751</c:v>
                </c:pt>
                <c:pt idx="496">
                  <c:v>0.67591700000002675</c:v>
                </c:pt>
                <c:pt idx="497">
                  <c:v>0.64712800000006665</c:v>
                </c:pt>
                <c:pt idx="498">
                  <c:v>0.64274699999987861</c:v>
                </c:pt>
                <c:pt idx="499">
                  <c:v>0.5807879999997515</c:v>
                </c:pt>
                <c:pt idx="500">
                  <c:v>0.55700600000000122</c:v>
                </c:pt>
                <c:pt idx="501">
                  <c:v>0.5807879999997515</c:v>
                </c:pt>
                <c:pt idx="502">
                  <c:v>0.53322399999979098</c:v>
                </c:pt>
                <c:pt idx="503">
                  <c:v>0.48565899999994794</c:v>
                </c:pt>
                <c:pt idx="504">
                  <c:v>0.476271</c:v>
                </c:pt>
                <c:pt idx="505">
                  <c:v>0.53823000000011234</c:v>
                </c:pt>
                <c:pt idx="506">
                  <c:v>0.50944100000015169</c:v>
                </c:pt>
                <c:pt idx="507">
                  <c:v>0.40492499999982751</c:v>
                </c:pt>
                <c:pt idx="508">
                  <c:v>0.44310099999984826</c:v>
                </c:pt>
                <c:pt idx="509">
                  <c:v>0.37676099999999257</c:v>
                </c:pt>
                <c:pt idx="510">
                  <c:v>0.35297899999978394</c:v>
                </c:pt>
                <c:pt idx="511">
                  <c:v>0.3623670000001768</c:v>
                </c:pt>
                <c:pt idx="512">
                  <c:v>0.39115600000013728</c:v>
                </c:pt>
                <c:pt idx="513">
                  <c:v>0.30541499999981947</c:v>
                </c:pt>
                <c:pt idx="514">
                  <c:v>0.32919700000002194</c:v>
                </c:pt>
                <c:pt idx="515">
                  <c:v>0.32418999999982334</c:v>
                </c:pt>
                <c:pt idx="516">
                  <c:v>0.31355099999973879</c:v>
                </c:pt>
                <c:pt idx="517">
                  <c:v>0.25784999999996638</c:v>
                </c:pt>
                <c:pt idx="518">
                  <c:v>0.27224500000010904</c:v>
                </c:pt>
                <c:pt idx="519">
                  <c:v>0.20903399999997421</c:v>
                </c:pt>
                <c:pt idx="520">
                  <c:v>0.20903399999997421</c:v>
                </c:pt>
                <c:pt idx="521">
                  <c:v>0.14269400000011956</c:v>
                </c:pt>
                <c:pt idx="522">
                  <c:v>0.14770099999986996</c:v>
                </c:pt>
                <c:pt idx="523">
                  <c:v>0.12391799999977481</c:v>
                </c:pt>
                <c:pt idx="524">
                  <c:v>0.14770099999986996</c:v>
                </c:pt>
                <c:pt idx="525">
                  <c:v>0.15208200000006444</c:v>
                </c:pt>
                <c:pt idx="526">
                  <c:v>0.14770099999986996</c:v>
                </c:pt>
                <c:pt idx="527">
                  <c:v>0.1758639999998195</c:v>
                </c:pt>
                <c:pt idx="528">
                  <c:v>0.1758639999998195</c:v>
                </c:pt>
                <c:pt idx="529">
                  <c:v>1.4395000000149594E-2</c:v>
                </c:pt>
                <c:pt idx="530">
                  <c:v>6.0707999999977481E-2</c:v>
                </c:pt>
                <c:pt idx="531">
                  <c:v>0.11327900000014778</c:v>
                </c:pt>
                <c:pt idx="532">
                  <c:v>0.10451699999975968</c:v>
                </c:pt>
                <c:pt idx="533">
                  <c:v>2.3783000000094052E-2</c:v>
                </c:pt>
                <c:pt idx="534">
                  <c:v>7.5101999999788102E-2</c:v>
                </c:pt>
                <c:pt idx="535">
                  <c:v>1.8149999999877781E-2</c:v>
                </c:pt>
                <c:pt idx="536">
                  <c:v>-0.10076100000014776</c:v>
                </c:pt>
                <c:pt idx="537">
                  <c:v>-4.8189999999976904E-2</c:v>
                </c:pt>
                <c:pt idx="538">
                  <c:v>-0.10076100000014776</c:v>
                </c:pt>
                <c:pt idx="539">
                  <c:v>-5.8203999999932594E-2</c:v>
                </c:pt>
                <c:pt idx="540">
                  <c:v>-7.6978999999937514E-2</c:v>
                </c:pt>
                <c:pt idx="541">
                  <c:v>-0.10076100000014776</c:v>
                </c:pt>
                <c:pt idx="542">
                  <c:v>-0.10076100000014776</c:v>
                </c:pt>
                <c:pt idx="543">
                  <c:v>-0.15145500000017048</c:v>
                </c:pt>
                <c:pt idx="544">
                  <c:v>-0.115155999999842</c:v>
                </c:pt>
                <c:pt idx="545">
                  <c:v>-0.14707399999997506</c:v>
                </c:pt>
                <c:pt idx="546">
                  <c:v>-9.5753999999943717E-2</c:v>
                </c:pt>
                <c:pt idx="547">
                  <c:v>-0.16710100000000239</c:v>
                </c:pt>
                <c:pt idx="548">
                  <c:v>-0.218421000000036</c:v>
                </c:pt>
                <c:pt idx="549">
                  <c:v>-0.17648899999994691</c:v>
                </c:pt>
                <c:pt idx="550">
                  <c:v>-0.24220300000024544</c:v>
                </c:pt>
                <c:pt idx="551">
                  <c:v>-0.18149600000015328</c:v>
                </c:pt>
                <c:pt idx="552">
                  <c:v>-0.27036600000019462</c:v>
                </c:pt>
                <c:pt idx="553">
                  <c:v>-0.29414899999983879</c:v>
                </c:pt>
                <c:pt idx="554">
                  <c:v>-0.1708560000001853</c:v>
                </c:pt>
                <c:pt idx="555">
                  <c:v>-0.2891420000000835</c:v>
                </c:pt>
                <c:pt idx="556">
                  <c:v>-0.29414899999983879</c:v>
                </c:pt>
                <c:pt idx="557">
                  <c:v>-0.32293800000025213</c:v>
                </c:pt>
                <c:pt idx="558">
                  <c:v>-0.32293800000025213</c:v>
                </c:pt>
                <c:pt idx="559">
                  <c:v>-0.27537299999995218</c:v>
                </c:pt>
                <c:pt idx="560">
                  <c:v>-0.38301899999988448</c:v>
                </c:pt>
                <c:pt idx="561">
                  <c:v>-0.38427099999990527</c:v>
                </c:pt>
                <c:pt idx="562">
                  <c:v>-0.37989000000015982</c:v>
                </c:pt>
                <c:pt idx="563">
                  <c:v>-0.36048800000026338</c:v>
                </c:pt>
                <c:pt idx="564">
                  <c:v>-0.374882999999963</c:v>
                </c:pt>
                <c:pt idx="565">
                  <c:v>-0.38927800000010432</c:v>
                </c:pt>
                <c:pt idx="566">
                  <c:v>-0.35110100000019873</c:v>
                </c:pt>
                <c:pt idx="567">
                  <c:v>-0.43997100000024475</c:v>
                </c:pt>
                <c:pt idx="568">
                  <c:v>-0.33670600000005202</c:v>
                </c:pt>
                <c:pt idx="569">
                  <c:v>-0.37989000000015982</c:v>
                </c:pt>
                <c:pt idx="570">
                  <c:v>-0.32731899999999636</c:v>
                </c:pt>
                <c:pt idx="571">
                  <c:v>-0.374882999999963</c:v>
                </c:pt>
                <c:pt idx="572">
                  <c:v>-0.36987600000020787</c:v>
                </c:pt>
                <c:pt idx="573">
                  <c:v>-0.45937300000014147</c:v>
                </c:pt>
                <c:pt idx="574">
                  <c:v>-0.44998500000019725</c:v>
                </c:pt>
                <c:pt idx="575">
                  <c:v>-0.45061100000020815</c:v>
                </c:pt>
                <c:pt idx="576">
                  <c:v>-0.36925000000019276</c:v>
                </c:pt>
                <c:pt idx="577">
                  <c:v>-0.40367199999991887</c:v>
                </c:pt>
                <c:pt idx="578">
                  <c:v>-0.3654950000000099</c:v>
                </c:pt>
                <c:pt idx="579">
                  <c:v>-0.43997100000024475</c:v>
                </c:pt>
                <c:pt idx="580">
                  <c:v>-0.36987600000020787</c:v>
                </c:pt>
                <c:pt idx="581">
                  <c:v>-0.39365799999996576</c:v>
                </c:pt>
                <c:pt idx="582">
                  <c:v>-0.41744100000005346</c:v>
                </c:pt>
                <c:pt idx="583">
                  <c:v>-0.45436599999994021</c:v>
                </c:pt>
                <c:pt idx="584">
                  <c:v>-0.38427099999990527</c:v>
                </c:pt>
                <c:pt idx="585">
                  <c:v>-0.36987600000020787</c:v>
                </c:pt>
                <c:pt idx="595">
                  <c:v>0</c:v>
                </c:pt>
                <c:pt idx="596">
                  <c:v>0.11390399999981998</c:v>
                </c:pt>
                <c:pt idx="597">
                  <c:v>3.7550999999894016E-2</c:v>
                </c:pt>
                <c:pt idx="598">
                  <c:v>0.10889799999995355</c:v>
                </c:pt>
                <c:pt idx="599">
                  <c:v>2.8162999999949534E-2</c:v>
                </c:pt>
                <c:pt idx="600">
                  <c:v>6.1332999999650153E-2</c:v>
                </c:pt>
                <c:pt idx="601">
                  <c:v>9.9510000000009868E-2</c:v>
                </c:pt>
                <c:pt idx="602">
                  <c:v>2.3155999999744378E-2</c:v>
                </c:pt>
                <c:pt idx="603">
                  <c:v>2.3155999999744378E-2</c:v>
                </c:pt>
                <c:pt idx="604">
                  <c:v>0.13768699999991438</c:v>
                </c:pt>
                <c:pt idx="605">
                  <c:v>0.18024399999967541</c:v>
                </c:pt>
                <c:pt idx="606">
                  <c:v>0.14707399999997506</c:v>
                </c:pt>
                <c:pt idx="607">
                  <c:v>9.4502999999805187E-2</c:v>
                </c:pt>
                <c:pt idx="608">
                  <c:v>0.12767299999995735</c:v>
                </c:pt>
                <c:pt idx="609">
                  <c:v>0.15646199999991994</c:v>
                </c:pt>
                <c:pt idx="610">
                  <c:v>0.10889799999995355</c:v>
                </c:pt>
                <c:pt idx="611">
                  <c:v>0.12329199999976481</c:v>
                </c:pt>
                <c:pt idx="612">
                  <c:v>0.16146899999967021</c:v>
                </c:pt>
                <c:pt idx="613">
                  <c:v>0.11390399999981998</c:v>
                </c:pt>
                <c:pt idx="614">
                  <c:v>0.10889799999995355</c:v>
                </c:pt>
                <c:pt idx="615">
                  <c:v>9.0122000000065067E-2</c:v>
                </c:pt>
                <c:pt idx="616">
                  <c:v>9.4502999999805187E-2</c:v>
                </c:pt>
                <c:pt idx="617">
                  <c:v>0.10889799999995355</c:v>
                </c:pt>
                <c:pt idx="618">
                  <c:v>8.511499999986101E-2</c:v>
                </c:pt>
                <c:pt idx="619">
                  <c:v>9.0122000000065067E-2</c:v>
                </c:pt>
                <c:pt idx="620">
                  <c:v>8.0733999999665768E-2</c:v>
                </c:pt>
                <c:pt idx="621">
                  <c:v>9.4502999999805187E-2</c:v>
                </c:pt>
                <c:pt idx="622">
                  <c:v>8.511499999986101E-2</c:v>
                </c:pt>
                <c:pt idx="623">
                  <c:v>0.12329199999976481</c:v>
                </c:pt>
                <c:pt idx="624">
                  <c:v>9.4502999999805187E-2</c:v>
                </c:pt>
                <c:pt idx="625">
                  <c:v>9.9510000000009868E-2</c:v>
                </c:pt>
                <c:pt idx="626">
                  <c:v>0.12329199999976481</c:v>
                </c:pt>
                <c:pt idx="627">
                  <c:v>7.5727999999799664E-2</c:v>
                </c:pt>
                <c:pt idx="628">
                  <c:v>7.0721000000048911E-2</c:v>
                </c:pt>
                <c:pt idx="629">
                  <c:v>0.14206799999965369</c:v>
                </c:pt>
                <c:pt idx="630">
                  <c:v>9.9510000000009868E-2</c:v>
                </c:pt>
                <c:pt idx="631">
                  <c:v>7.5727999999799664E-2</c:v>
                </c:pt>
                <c:pt idx="632">
                  <c:v>0.14707399999997506</c:v>
                </c:pt>
                <c:pt idx="633">
                  <c:v>0.11828500000001479</c:v>
                </c:pt>
                <c:pt idx="634">
                  <c:v>0.1038909999997477</c:v>
                </c:pt>
                <c:pt idx="635">
                  <c:v>0.16146899999967021</c:v>
                </c:pt>
                <c:pt idx="636">
                  <c:v>0.17085700000006909</c:v>
                </c:pt>
                <c:pt idx="637">
                  <c:v>0.1514549999997144</c:v>
                </c:pt>
                <c:pt idx="638">
                  <c:v>0.18525099999988021</c:v>
                </c:pt>
                <c:pt idx="639">
                  <c:v>0.17523799999980841</c:v>
                </c:pt>
                <c:pt idx="640">
                  <c:v>0.16584999999986444</c:v>
                </c:pt>
                <c:pt idx="641">
                  <c:v>9.9510000000009868E-2</c:v>
                </c:pt>
                <c:pt idx="642">
                  <c:v>0.18963200000007421</c:v>
                </c:pt>
                <c:pt idx="643">
                  <c:v>0.17523799999980841</c:v>
                </c:pt>
                <c:pt idx="644">
                  <c:v>0.218421000000036</c:v>
                </c:pt>
                <c:pt idx="645">
                  <c:v>0.19902000000001868</c:v>
                </c:pt>
                <c:pt idx="646">
                  <c:v>0.26598599999989003</c:v>
                </c:pt>
                <c:pt idx="647">
                  <c:v>0.24220299999979147</c:v>
                </c:pt>
                <c:pt idx="648">
                  <c:v>0.28476099999989429</c:v>
                </c:pt>
                <c:pt idx="649">
                  <c:v>0.29414899999983879</c:v>
                </c:pt>
                <c:pt idx="650">
                  <c:v>0.36549599999989857</c:v>
                </c:pt>
                <c:pt idx="651">
                  <c:v>0.31292399999984705</c:v>
                </c:pt>
                <c:pt idx="652">
                  <c:v>0.38427099999990527</c:v>
                </c:pt>
                <c:pt idx="653">
                  <c:v>0.39365899999985154</c:v>
                </c:pt>
                <c:pt idx="654">
                  <c:v>0.46500599999990705</c:v>
                </c:pt>
                <c:pt idx="655">
                  <c:v>0.51757700000007389</c:v>
                </c:pt>
                <c:pt idx="656">
                  <c:v>0.44122299999981407</c:v>
                </c:pt>
                <c:pt idx="657">
                  <c:v>0.36048899999969636</c:v>
                </c:pt>
                <c:pt idx="658">
                  <c:v>0.47439299999996953</c:v>
                </c:pt>
                <c:pt idx="659">
                  <c:v>0.48878799999966493</c:v>
                </c:pt>
                <c:pt idx="660">
                  <c:v>0.50318199999991942</c:v>
                </c:pt>
                <c:pt idx="661">
                  <c:v>0.44122299999981407</c:v>
                </c:pt>
                <c:pt idx="662">
                  <c:v>0.48440699999992559</c:v>
                </c:pt>
                <c:pt idx="663">
                  <c:v>0.43684200000007212</c:v>
                </c:pt>
                <c:pt idx="664">
                  <c:v>0.44623000000001373</c:v>
                </c:pt>
                <c:pt idx="665">
                  <c:v>0.47939999999971838</c:v>
                </c:pt>
                <c:pt idx="666">
                  <c:v>0.47439299999996953</c:v>
                </c:pt>
                <c:pt idx="667">
                  <c:v>0.50318199999991942</c:v>
                </c:pt>
                <c:pt idx="668">
                  <c:v>0.49379499999986942</c:v>
                </c:pt>
                <c:pt idx="669">
                  <c:v>0.51757700000007389</c:v>
                </c:pt>
                <c:pt idx="670">
                  <c:v>0.55074699999977383</c:v>
                </c:pt>
                <c:pt idx="671">
                  <c:v>0.55512799999996298</c:v>
                </c:pt>
                <c:pt idx="672">
                  <c:v>0.57452899999998408</c:v>
                </c:pt>
                <c:pt idx="673">
                  <c:v>0.65901899999971669</c:v>
                </c:pt>
                <c:pt idx="674">
                  <c:v>0.68718199999966556</c:v>
                </c:pt>
                <c:pt idx="675">
                  <c:v>0.68217499999991549</c:v>
                </c:pt>
                <c:pt idx="676">
                  <c:v>0.62209399999983361</c:v>
                </c:pt>
                <c:pt idx="677">
                  <c:v>0.69657000000006553</c:v>
                </c:pt>
                <c:pt idx="678">
                  <c:v>0.62647500000002765</c:v>
                </c:pt>
                <c:pt idx="679">
                  <c:v>0.67779399999972645</c:v>
                </c:pt>
                <c:pt idx="680">
                  <c:v>0.7059569999996711</c:v>
                </c:pt>
                <c:pt idx="681">
                  <c:v>0.73474600000009205</c:v>
                </c:pt>
                <c:pt idx="682">
                  <c:v>0.82862399999976333</c:v>
                </c:pt>
                <c:pt idx="683">
                  <c:v>0.7729229999999917</c:v>
                </c:pt>
                <c:pt idx="684">
                  <c:v>0.78231099999992948</c:v>
                </c:pt>
                <c:pt idx="685">
                  <c:v>0.80484200000000783</c:v>
                </c:pt>
                <c:pt idx="686">
                  <c:v>0.74914099999978623</c:v>
                </c:pt>
                <c:pt idx="687">
                  <c:v>0.7729229999999917</c:v>
                </c:pt>
                <c:pt idx="688">
                  <c:v>0.78669199999967565</c:v>
                </c:pt>
                <c:pt idx="689">
                  <c:v>0.87743999999975131</c:v>
                </c:pt>
                <c:pt idx="690">
                  <c:v>0.86680099999966842</c:v>
                </c:pt>
                <c:pt idx="691">
                  <c:v>0.92375300000003335</c:v>
                </c:pt>
                <c:pt idx="692">
                  <c:v>1.0138750000000978</c:v>
                </c:pt>
                <c:pt idx="693">
                  <c:v>0.93752099999983329</c:v>
                </c:pt>
                <c:pt idx="694">
                  <c:v>0.93314099999997779</c:v>
                </c:pt>
                <c:pt idx="695">
                  <c:v>1.0470449999997982</c:v>
                </c:pt>
                <c:pt idx="696">
                  <c:v>1.0670719999998255</c:v>
                </c:pt>
                <c:pt idx="697">
                  <c:v>1.0626910000000858</c:v>
                </c:pt>
                <c:pt idx="698">
                  <c:v>1.1327859999996701</c:v>
                </c:pt>
                <c:pt idx="699">
                  <c:v>1.0282699999997931</c:v>
                </c:pt>
                <c:pt idx="700">
                  <c:v>1.0802149999999529</c:v>
                </c:pt>
                <c:pt idx="701">
                  <c:v>1.0908540000000357</c:v>
                </c:pt>
                <c:pt idx="702">
                  <c:v>1.1478069999998297</c:v>
                </c:pt>
                <c:pt idx="703">
                  <c:v>1.1809769999999844</c:v>
                </c:pt>
                <c:pt idx="704">
                  <c:v>1.1859829999998521</c:v>
                </c:pt>
                <c:pt idx="705">
                  <c:v>1.1809769999999844</c:v>
                </c:pt>
                <c:pt idx="706">
                  <c:v>1.2379289999998848</c:v>
                </c:pt>
                <c:pt idx="707">
                  <c:v>1.17158900000004</c:v>
                </c:pt>
                <c:pt idx="708">
                  <c:v>1.1859829999998521</c:v>
                </c:pt>
                <c:pt idx="709">
                  <c:v>1.1672079999998461</c:v>
                </c:pt>
                <c:pt idx="710">
                  <c:v>1.1765959999997921</c:v>
                </c:pt>
                <c:pt idx="711">
                  <c:v>1.2917520000000877</c:v>
                </c:pt>
                <c:pt idx="712">
                  <c:v>1.1953709999997961</c:v>
                </c:pt>
                <c:pt idx="713">
                  <c:v>1.2241599999997561</c:v>
                </c:pt>
                <c:pt idx="714">
                  <c:v>1.1672079999998461</c:v>
                </c:pt>
                <c:pt idx="715">
                  <c:v>1.2191530000000057</c:v>
                </c:pt>
                <c:pt idx="716">
                  <c:v>1.1571939999998904</c:v>
                </c:pt>
                <c:pt idx="717">
                  <c:v>1.2523229999997061</c:v>
                </c:pt>
                <c:pt idx="718">
                  <c:v>1.1809769999999844</c:v>
                </c:pt>
                <c:pt idx="719">
                  <c:v>1.2379289999998848</c:v>
                </c:pt>
                <c:pt idx="720">
                  <c:v>1.3580919999999419</c:v>
                </c:pt>
                <c:pt idx="721">
                  <c:v>1.2823639999996879</c:v>
                </c:pt>
                <c:pt idx="722">
                  <c:v>1.3105270000000928</c:v>
                </c:pt>
                <c:pt idx="723">
                  <c:v>1.2867449999998826</c:v>
                </c:pt>
                <c:pt idx="724">
                  <c:v>1.4438329999998132</c:v>
                </c:pt>
                <c:pt idx="725">
                  <c:v>1.438826000000053</c:v>
                </c:pt>
                <c:pt idx="726">
                  <c:v>1.4719959999997618</c:v>
                </c:pt>
                <c:pt idx="727">
                  <c:v>1.4150439999998519</c:v>
                </c:pt>
                <c:pt idx="728">
                  <c:v>1.5145539999998621</c:v>
                </c:pt>
                <c:pt idx="729">
                  <c:v>1.5621189999997227</c:v>
                </c:pt>
                <c:pt idx="730">
                  <c:v>1.6290839999996933</c:v>
                </c:pt>
                <c:pt idx="731">
                  <c:v>1.5859009999999216</c:v>
                </c:pt>
                <c:pt idx="732">
                  <c:v>1.5952889999998661</c:v>
                </c:pt>
                <c:pt idx="733">
                  <c:v>1.6428529999998429</c:v>
                </c:pt>
                <c:pt idx="734">
                  <c:v>1.647860000000037</c:v>
                </c:pt>
                <c:pt idx="735">
                  <c:v>1.6334649999998874</c:v>
                </c:pt>
                <c:pt idx="736">
                  <c:v>1.7098189999996978</c:v>
                </c:pt>
                <c:pt idx="737">
                  <c:v>1.652866999999788</c:v>
                </c:pt>
                <c:pt idx="738">
                  <c:v>1.652866999999788</c:v>
                </c:pt>
                <c:pt idx="739">
                  <c:v>1.6002949999997327</c:v>
                </c:pt>
                <c:pt idx="740">
                  <c:v>1.647860000000037</c:v>
                </c:pt>
                <c:pt idx="741">
                  <c:v>1.6290839999996933</c:v>
                </c:pt>
                <c:pt idx="742">
                  <c:v>1.6384720000000925</c:v>
                </c:pt>
                <c:pt idx="743">
                  <c:v>1.6384720000000925</c:v>
                </c:pt>
                <c:pt idx="744">
                  <c:v>1.6716419999997925</c:v>
                </c:pt>
                <c:pt idx="745">
                  <c:v>1.6334649999998874</c:v>
                </c:pt>
                <c:pt idx="746">
                  <c:v>1.624077999999838</c:v>
                </c:pt>
                <c:pt idx="747">
                  <c:v>1.6290839999996933</c:v>
                </c:pt>
                <c:pt idx="748">
                  <c:v>1.6428529999998429</c:v>
                </c:pt>
                <c:pt idx="749">
                  <c:v>1.6384720000000925</c:v>
                </c:pt>
                <c:pt idx="750">
                  <c:v>1.6146899999998823</c:v>
                </c:pt>
                <c:pt idx="751">
                  <c:v>1.624077999999838</c:v>
                </c:pt>
                <c:pt idx="752">
                  <c:v>1.5721319999997831</c:v>
                </c:pt>
                <c:pt idx="753">
                  <c:v>1.6428529999998429</c:v>
                </c:pt>
                <c:pt idx="754">
                  <c:v>1.6146899999998823</c:v>
                </c:pt>
                <c:pt idx="755">
                  <c:v>1.590907999999672</c:v>
                </c:pt>
                <c:pt idx="756">
                  <c:v>1.581519999999728</c:v>
                </c:pt>
                <c:pt idx="757">
                  <c:v>1.6002949999997327</c:v>
                </c:pt>
                <c:pt idx="758">
                  <c:v>1.5671250000000319</c:v>
                </c:pt>
                <c:pt idx="759">
                  <c:v>1.5145539999998621</c:v>
                </c:pt>
                <c:pt idx="760">
                  <c:v>1.6290839999996933</c:v>
                </c:pt>
                <c:pt idx="761">
                  <c:v>1.6334649999998874</c:v>
                </c:pt>
                <c:pt idx="762">
                  <c:v>1.5621189999997227</c:v>
                </c:pt>
                <c:pt idx="763">
                  <c:v>1.6290839999996933</c:v>
                </c:pt>
                <c:pt idx="764">
                  <c:v>1.5952889999998661</c:v>
                </c:pt>
                <c:pt idx="765">
                  <c:v>1.5245679999998181</c:v>
                </c:pt>
                <c:pt idx="766">
                  <c:v>1.4338199999997414</c:v>
                </c:pt>
                <c:pt idx="767">
                  <c:v>1.4863909999999119</c:v>
                </c:pt>
                <c:pt idx="768">
                  <c:v>1.4294389999999924</c:v>
                </c:pt>
                <c:pt idx="769">
                  <c:v>1.4676150000000234</c:v>
                </c:pt>
                <c:pt idx="770">
                  <c:v>1.4532209999997576</c:v>
                </c:pt>
                <c:pt idx="771">
                  <c:v>1.3580919999999419</c:v>
                </c:pt>
                <c:pt idx="772">
                  <c:v>1.3962689999998481</c:v>
                </c:pt>
                <c:pt idx="773">
                  <c:v>1.3630989999996928</c:v>
                </c:pt>
                <c:pt idx="774">
                  <c:v>1.2823639999996879</c:v>
                </c:pt>
                <c:pt idx="775">
                  <c:v>1.3236699999997654</c:v>
                </c:pt>
                <c:pt idx="776">
                  <c:v>1.1859829999998521</c:v>
                </c:pt>
                <c:pt idx="777">
                  <c:v>1.1478069999998297</c:v>
                </c:pt>
                <c:pt idx="778">
                  <c:v>1.1897389999999177</c:v>
                </c:pt>
                <c:pt idx="779">
                  <c:v>1.1809769999999844</c:v>
                </c:pt>
                <c:pt idx="780">
                  <c:v>1.1571939999998904</c:v>
                </c:pt>
                <c:pt idx="781">
                  <c:v>1.1039969999997084</c:v>
                </c:pt>
                <c:pt idx="782">
                  <c:v>1.0989899999999579</c:v>
                </c:pt>
                <c:pt idx="783">
                  <c:v>1.0614399999999478</c:v>
                </c:pt>
                <c:pt idx="784">
                  <c:v>0.99948099999982765</c:v>
                </c:pt>
                <c:pt idx="785">
                  <c:v>1.0088679999998931</c:v>
                </c:pt>
                <c:pt idx="786">
                  <c:v>0.95191599999998289</c:v>
                </c:pt>
                <c:pt idx="787">
                  <c:v>0.97069099999998865</c:v>
                </c:pt>
                <c:pt idx="788">
                  <c:v>0.961303999999923</c:v>
                </c:pt>
                <c:pt idx="789">
                  <c:v>0.93314099999997779</c:v>
                </c:pt>
                <c:pt idx="790">
                  <c:v>0.84301800000002913</c:v>
                </c:pt>
                <c:pt idx="791">
                  <c:v>0.92375300000003335</c:v>
                </c:pt>
                <c:pt idx="792">
                  <c:v>0.80609299999969153</c:v>
                </c:pt>
                <c:pt idx="793">
                  <c:v>0.7535219999999756</c:v>
                </c:pt>
                <c:pt idx="794">
                  <c:v>0.82048799999984057</c:v>
                </c:pt>
                <c:pt idx="795">
                  <c:v>0.8442700000000517</c:v>
                </c:pt>
                <c:pt idx="796">
                  <c:v>0.72973999999976513</c:v>
                </c:pt>
                <c:pt idx="797">
                  <c:v>0.7535219999999756</c:v>
                </c:pt>
                <c:pt idx="798">
                  <c:v>0.74914099999978623</c:v>
                </c:pt>
                <c:pt idx="799">
                  <c:v>0.69657000000006553</c:v>
                </c:pt>
                <c:pt idx="800">
                  <c:v>0.66840699999966058</c:v>
                </c:pt>
                <c:pt idx="801">
                  <c:v>0.7059569999996711</c:v>
                </c:pt>
                <c:pt idx="802">
                  <c:v>0.73474600000009205</c:v>
                </c:pt>
                <c:pt idx="803">
                  <c:v>0.69657000000006553</c:v>
                </c:pt>
                <c:pt idx="804">
                  <c:v>0.69657000000006553</c:v>
                </c:pt>
                <c:pt idx="805">
                  <c:v>0.67779399999972645</c:v>
                </c:pt>
                <c:pt idx="806">
                  <c:v>0.63523699999995609</c:v>
                </c:pt>
                <c:pt idx="807">
                  <c:v>0.63961699999981669</c:v>
                </c:pt>
                <c:pt idx="808">
                  <c:v>0.67779399999972645</c:v>
                </c:pt>
                <c:pt idx="809">
                  <c:v>0.58391699999991964</c:v>
                </c:pt>
                <c:pt idx="810">
                  <c:v>0.58391699999991964</c:v>
                </c:pt>
                <c:pt idx="811">
                  <c:v>0.60269199999993361</c:v>
                </c:pt>
                <c:pt idx="812">
                  <c:v>0.5789099999997237</c:v>
                </c:pt>
                <c:pt idx="813">
                  <c:v>0.56952199999977893</c:v>
                </c:pt>
                <c:pt idx="814">
                  <c:v>0.58391699999991964</c:v>
                </c:pt>
                <c:pt idx="815">
                  <c:v>0.61708700000008365</c:v>
                </c:pt>
                <c:pt idx="816">
                  <c:v>0.53197099999988495</c:v>
                </c:pt>
                <c:pt idx="817">
                  <c:v>0.50818899999967448</c:v>
                </c:pt>
                <c:pt idx="818">
                  <c:v>0.49379499999986942</c:v>
                </c:pt>
                <c:pt idx="819">
                  <c:v>0.49379499999986942</c:v>
                </c:pt>
                <c:pt idx="820">
                  <c:v>0.42244799999980942</c:v>
                </c:pt>
                <c:pt idx="821">
                  <c:v>0.45061099999975829</c:v>
                </c:pt>
                <c:pt idx="822">
                  <c:v>0.42244799999980942</c:v>
                </c:pt>
                <c:pt idx="823">
                  <c:v>0.40805299999966077</c:v>
                </c:pt>
                <c:pt idx="824">
                  <c:v>0.32731899999999636</c:v>
                </c:pt>
                <c:pt idx="825">
                  <c:v>0.3511009999997497</c:v>
                </c:pt>
                <c:pt idx="826">
                  <c:v>0.34171299999980542</c:v>
                </c:pt>
                <c:pt idx="827">
                  <c:v>0.30353699999978317</c:v>
                </c:pt>
                <c:pt idx="828">
                  <c:v>0.36549599999989857</c:v>
                </c:pt>
                <c:pt idx="829">
                  <c:v>0.31292399999984705</c:v>
                </c:pt>
                <c:pt idx="830">
                  <c:v>0.27537299999995218</c:v>
                </c:pt>
                <c:pt idx="831">
                  <c:v>0.23719699999992391</c:v>
                </c:pt>
                <c:pt idx="832">
                  <c:v>0.26598599999989003</c:v>
                </c:pt>
                <c:pt idx="833">
                  <c:v>0.2891420000000835</c:v>
                </c:pt>
                <c:pt idx="834">
                  <c:v>0.27537299999995218</c:v>
                </c:pt>
                <c:pt idx="835">
                  <c:v>0.32293799999979889</c:v>
                </c:pt>
                <c:pt idx="836">
                  <c:v>0.2465839999999844</c:v>
                </c:pt>
                <c:pt idx="837">
                  <c:v>0.27036700000007841</c:v>
                </c:pt>
                <c:pt idx="838">
                  <c:v>0.15646199999991994</c:v>
                </c:pt>
                <c:pt idx="839">
                  <c:v>0.218421000000036</c:v>
                </c:pt>
                <c:pt idx="840">
                  <c:v>0.13267999999970917</c:v>
                </c:pt>
                <c:pt idx="841">
                  <c:v>0.19463899999982484</c:v>
                </c:pt>
                <c:pt idx="842">
                  <c:v>0.13768699999991438</c:v>
                </c:pt>
                <c:pt idx="843">
                  <c:v>0.1514549999997144</c:v>
                </c:pt>
                <c:pt idx="844">
                  <c:v>0.15646199999991994</c:v>
                </c:pt>
                <c:pt idx="845">
                  <c:v>0.18024399999967541</c:v>
                </c:pt>
                <c:pt idx="846">
                  <c:v>0.14206799999965369</c:v>
                </c:pt>
                <c:pt idx="847">
                  <c:v>0.17085700000006909</c:v>
                </c:pt>
                <c:pt idx="848">
                  <c:v>0.18024399999967541</c:v>
                </c:pt>
                <c:pt idx="849">
                  <c:v>0.17085700000006909</c:v>
                </c:pt>
                <c:pt idx="850">
                  <c:v>0.13267999999970917</c:v>
                </c:pt>
                <c:pt idx="851">
                  <c:v>0.11390399999981998</c:v>
                </c:pt>
                <c:pt idx="852">
                  <c:v>0.1514549999997144</c:v>
                </c:pt>
                <c:pt idx="853">
                  <c:v>0.10889799999995355</c:v>
                </c:pt>
                <c:pt idx="854">
                  <c:v>0.18525099999988021</c:v>
                </c:pt>
                <c:pt idx="855">
                  <c:v>0.14206799999965369</c:v>
                </c:pt>
                <c:pt idx="856">
                  <c:v>0.14206799999965369</c:v>
                </c:pt>
                <c:pt idx="857">
                  <c:v>1.8775000000005145E-2</c:v>
                </c:pt>
                <c:pt idx="858">
                  <c:v>5.1944999999705033E-2</c:v>
                </c:pt>
                <c:pt idx="859">
                  <c:v>0.10889799999995355</c:v>
                </c:pt>
                <c:pt idx="860">
                  <c:v>0.18024399999967541</c:v>
                </c:pt>
                <c:pt idx="861">
                  <c:v>0.1038909999997477</c:v>
                </c:pt>
                <c:pt idx="862">
                  <c:v>0.14206799999965369</c:v>
                </c:pt>
                <c:pt idx="863">
                  <c:v>8.511499999986101E-2</c:v>
                </c:pt>
                <c:pt idx="864">
                  <c:v>5.1944999999705033E-2</c:v>
                </c:pt>
                <c:pt idx="865">
                  <c:v>7.0721000000048911E-2</c:v>
                </c:pt>
                <c:pt idx="866">
                  <c:v>0.11390399999981998</c:v>
                </c:pt>
                <c:pt idx="867">
                  <c:v>9.4502999999805187E-2</c:v>
                </c:pt>
                <c:pt idx="868">
                  <c:v>0.17085700000006909</c:v>
                </c:pt>
                <c:pt idx="869">
                  <c:v>7.5727999999799664E-2</c:v>
                </c:pt>
                <c:pt idx="870">
                  <c:v>0.13267999999970917</c:v>
                </c:pt>
                <c:pt idx="871">
                  <c:v>0.13267999999970917</c:v>
                </c:pt>
                <c:pt idx="872">
                  <c:v>6.6339999999854724E-2</c:v>
                </c:pt>
                <c:pt idx="873">
                  <c:v>3.7550999999894016E-2</c:v>
                </c:pt>
                <c:pt idx="874">
                  <c:v>0.12767299999995735</c:v>
                </c:pt>
                <c:pt idx="875">
                  <c:v>3.7550999999894016E-2</c:v>
                </c:pt>
                <c:pt idx="876">
                  <c:v>0.10889799999995355</c:v>
                </c:pt>
                <c:pt idx="877">
                  <c:v>0.11390399999981998</c:v>
                </c:pt>
                <c:pt idx="878">
                  <c:v>0.12329199999976481</c:v>
                </c:pt>
                <c:pt idx="879">
                  <c:v>0.1038909999997477</c:v>
                </c:pt>
                <c:pt idx="880">
                  <c:v>6.1332999999650153E-2</c:v>
                </c:pt>
                <c:pt idx="881">
                  <c:v>0.11828500000001479</c:v>
                </c:pt>
                <c:pt idx="882">
                  <c:v>9.9510000000009868E-2</c:v>
                </c:pt>
                <c:pt idx="883">
                  <c:v>0.14707399999997506</c:v>
                </c:pt>
                <c:pt idx="884">
                  <c:v>6.1332999999650153E-2</c:v>
                </c:pt>
                <c:pt idx="885">
                  <c:v>9.0122000000065067E-2</c:v>
                </c:pt>
                <c:pt idx="886">
                  <c:v>0.11390399999981998</c:v>
                </c:pt>
                <c:pt idx="887">
                  <c:v>2.8162999999949534E-2</c:v>
                </c:pt>
                <c:pt idx="888">
                  <c:v>8.0733999999665768E-2</c:v>
                </c:pt>
                <c:pt idx="889">
                  <c:v>6.6339999999854724E-2</c:v>
                </c:pt>
                <c:pt idx="890">
                  <c:v>0.10889799999995355</c:v>
                </c:pt>
                <c:pt idx="891">
                  <c:v>9.0122000000065067E-2</c:v>
                </c:pt>
                <c:pt idx="892">
                  <c:v>6.1332999999650153E-2</c:v>
                </c:pt>
                <c:pt idx="893">
                  <c:v>5.1944999999705033E-2</c:v>
                </c:pt>
                <c:pt idx="894">
                  <c:v>6.6339999999854724E-2</c:v>
                </c:pt>
                <c:pt idx="895">
                  <c:v>3.316999999969994E-2</c:v>
                </c:pt>
                <c:pt idx="896">
                  <c:v>1.3768999999683763E-2</c:v>
                </c:pt>
                <c:pt idx="897">
                  <c:v>6.1332999999650153E-2</c:v>
                </c:pt>
                <c:pt idx="898">
                  <c:v>-1.4395000000149594E-2</c:v>
                </c:pt>
                <c:pt idx="899">
                  <c:v>0.10889799999995355</c:v>
                </c:pt>
                <c:pt idx="900">
                  <c:v>-0.42682900000000168</c:v>
                </c:pt>
                <c:pt idx="901">
                  <c:v>-0.23428000000012641</c:v>
                </c:pt>
                <c:pt idx="902">
                  <c:v>8.511499999986101E-2</c:v>
                </c:pt>
                <c:pt idx="903">
                  <c:v>-0.45789000000013375</c:v>
                </c:pt>
                <c:pt idx="904">
                  <c:v>-0.30176600000004544</c:v>
                </c:pt>
                <c:pt idx="905">
                  <c:v>0.12076399999978096</c:v>
                </c:pt>
                <c:pt idx="906">
                  <c:v>-5.1745000000209956E-2</c:v>
                </c:pt>
                <c:pt idx="907">
                  <c:v>-0.93126299999993623</c:v>
                </c:pt>
                <c:pt idx="908">
                  <c:v>-0.92628199999990057</c:v>
                </c:pt>
                <c:pt idx="909">
                  <c:v>-0.82925000000022919</c:v>
                </c:pt>
                <c:pt idx="910">
                  <c:v>-0.15959100000009308</c:v>
                </c:pt>
                <c:pt idx="911">
                  <c:v>-0.68154899999990459</c:v>
                </c:pt>
              </c:numCache>
            </c:numRef>
          </c:yVal>
          <c:smooth val="1"/>
        </c:ser>
        <c:axId val="41505920"/>
        <c:axId val="41507840"/>
      </c:scatterChart>
      <c:valAx>
        <c:axId val="41505920"/>
        <c:scaling>
          <c:orientation val="minMax"/>
          <c:max val="1000"/>
        </c:scaling>
        <c:axPos val="b"/>
        <c:title>
          <c:tx>
            <c:rich>
              <a:bodyPr/>
              <a:lstStyle/>
              <a:p>
                <a:pPr>
                  <a:defRPr sz="1800">
                    <a:latin typeface="Times New Roman" pitchFamily="18" charset="0"/>
                    <a:cs typeface="Times New Roman" pitchFamily="18" charset="0"/>
                  </a:defRPr>
                </a:pPr>
                <a:r>
                  <a:rPr lang="en-US" sz="1800" dirty="0">
                    <a:latin typeface="Times New Roman" pitchFamily="18" charset="0"/>
                    <a:cs typeface="Times New Roman" pitchFamily="18" charset="0"/>
                  </a:rPr>
                  <a:t>Time (</a:t>
                </a:r>
                <a:r>
                  <a:rPr lang="en-US" sz="1800" dirty="0" smtClean="0">
                    <a:latin typeface="Times New Roman" pitchFamily="18" charset="0"/>
                    <a:cs typeface="Times New Roman" pitchFamily="18" charset="0"/>
                  </a:rPr>
                  <a:t>s)</a:t>
                </a:r>
                <a:endParaRPr lang="en-US" sz="1800" dirty="0">
                  <a:latin typeface="Times New Roman" pitchFamily="18" charset="0"/>
                  <a:cs typeface="Times New Roman" pitchFamily="18" charset="0"/>
                </a:endParaRPr>
              </a:p>
            </c:rich>
          </c:tx>
        </c:title>
        <c:tickLblPos val="low"/>
        <c:txPr>
          <a:bodyPr/>
          <a:lstStyle/>
          <a:p>
            <a:pPr>
              <a:defRPr sz="1400"/>
            </a:pPr>
            <a:endParaRPr lang="en-US"/>
          </a:p>
        </c:txPr>
        <c:crossAx val="41507840"/>
        <c:crosses val="autoZero"/>
        <c:crossBetween val="midCat"/>
      </c:valAx>
      <c:valAx>
        <c:axId val="41507840"/>
        <c:scaling>
          <c:orientation val="minMax"/>
        </c:scaling>
        <c:axPos val="l"/>
        <c:majorGridlines>
          <c:spPr>
            <a:ln>
              <a:solidFill>
                <a:srgbClr val="EEECE1"/>
              </a:solidFill>
            </a:ln>
          </c:spPr>
        </c:majorGridlines>
        <c:title>
          <c:tx>
            <c:rich>
              <a:bodyPr/>
              <a:lstStyle/>
              <a:p>
                <a:pPr>
                  <a:defRPr sz="1800">
                    <a:latin typeface="Times New Roman" pitchFamily="18" charset="0"/>
                    <a:cs typeface="Times New Roman" pitchFamily="18" charset="0"/>
                  </a:defRPr>
                </a:pPr>
                <a:r>
                  <a:rPr lang="el-GR" sz="1800" b="1" i="0" u="none" strike="noStrike" baseline="0" dirty="0" smtClean="0"/>
                  <a:t>Δ</a:t>
                </a:r>
                <a:r>
                  <a:rPr lang="en-US" sz="1800" b="1" i="0" u="none" strike="noStrike" baseline="0" dirty="0" smtClean="0"/>
                  <a:t> </a:t>
                </a:r>
                <a:r>
                  <a:rPr lang="en-US" sz="1800" baseline="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Resistance (</a:t>
                </a:r>
                <a:r>
                  <a:rPr lang="en-US" sz="1800" dirty="0" smtClean="0">
                    <a:latin typeface="Times New Roman" pitchFamily="18" charset="0"/>
                    <a:cs typeface="Times New Roman" pitchFamily="18" charset="0"/>
                  </a:rPr>
                  <a:t>ohm)</a:t>
                </a:r>
                <a:endParaRPr lang="en-US" sz="1800" dirty="0">
                  <a:latin typeface="Times New Roman" pitchFamily="18" charset="0"/>
                  <a:cs typeface="Times New Roman" pitchFamily="18" charset="0"/>
                </a:endParaRPr>
              </a:p>
            </c:rich>
          </c:tx>
        </c:title>
        <c:numFmt formatCode="General" sourceLinked="1"/>
        <c:tickLblPos val="nextTo"/>
        <c:txPr>
          <a:bodyPr/>
          <a:lstStyle/>
          <a:p>
            <a:pPr>
              <a:defRPr sz="1400"/>
            </a:pPr>
            <a:endParaRPr lang="en-US"/>
          </a:p>
        </c:txPr>
        <c:crossAx val="41505920"/>
        <c:crosses val="autoZero"/>
        <c:crossBetween val="midCat"/>
      </c:valAx>
      <c:spPr>
        <a:ln>
          <a:solidFill>
            <a:sysClr val="windowText" lastClr="000000"/>
          </a:solidFill>
        </a:ln>
      </c:spPr>
    </c:plotArea>
    <c:plotVisOnly val="1"/>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dirty="0">
                <a:latin typeface="Times New Roman" pitchFamily="18" charset="0"/>
                <a:cs typeface="Times New Roman" pitchFamily="18" charset="0"/>
              </a:rPr>
              <a:t>Gage Factor</a:t>
            </a:r>
          </a:p>
          <a:p>
            <a:pPr>
              <a:defRPr/>
            </a:pPr>
            <a:r>
              <a:rPr lang="en-US" sz="2000" dirty="0">
                <a:latin typeface="Times New Roman" pitchFamily="18" charset="0"/>
                <a:cs typeface="Times New Roman" pitchFamily="18" charset="0"/>
              </a:rPr>
              <a:t>(Sample </a:t>
            </a:r>
            <a:r>
              <a:rPr lang="en-US" sz="2000" dirty="0" smtClean="0">
                <a:latin typeface="Times New Roman" pitchFamily="18" charset="0"/>
                <a:cs typeface="Times New Roman" pitchFamily="18" charset="0"/>
              </a:rPr>
              <a:t>XI, Thread B)</a:t>
            </a:r>
            <a:endParaRPr lang="en-US" sz="2000" dirty="0">
              <a:latin typeface="Times New Roman" pitchFamily="18" charset="0"/>
              <a:cs typeface="Times New Roman" pitchFamily="18" charset="0"/>
            </a:endParaRPr>
          </a:p>
        </c:rich>
      </c:tx>
    </c:title>
    <c:plotArea>
      <c:layout>
        <c:manualLayout>
          <c:layoutTarget val="inner"/>
          <c:xMode val="edge"/>
          <c:yMode val="edge"/>
          <c:x val="0.16315594822931767"/>
          <c:y val="0.27241072138710087"/>
          <c:w val="0.7693140857392825"/>
          <c:h val="0.56107512129165649"/>
        </c:manualLayout>
      </c:layout>
      <c:scatterChart>
        <c:scatterStyle val="smoothMarker"/>
        <c:ser>
          <c:idx val="0"/>
          <c:order val="0"/>
          <c:tx>
            <c:v>Test 6</c:v>
          </c:tx>
          <c:marker>
            <c:symbol val="none"/>
          </c:marker>
          <c:xVal>
            <c:numRef>
              <c:f>'Sam 11 Test 6'!$H$55:$H$132</c:f>
              <c:numCache>
                <c:formatCode>General</c:formatCode>
                <c:ptCount val="78"/>
                <c:pt idx="0">
                  <c:v>7.1586324518776155E-4</c:v>
                </c:pt>
                <c:pt idx="1">
                  <c:v>7.967622829180397E-4</c:v>
                </c:pt>
                <c:pt idx="2">
                  <c:v>8.8511852625132816E-4</c:v>
                </c:pt>
                <c:pt idx="3">
                  <c:v>9.7761479706207706E-4</c:v>
                </c:pt>
                <c:pt idx="4">
                  <c:v>1.072739266645466E-3</c:v>
                </c:pt>
                <c:pt idx="5">
                  <c:v>1.1698178002777827E-3</c:v>
                </c:pt>
                <c:pt idx="6">
                  <c:v>1.2653052907901888E-3</c:v>
                </c:pt>
                <c:pt idx="7">
                  <c:v>1.3578931290857692E-3</c:v>
                </c:pt>
                <c:pt idx="8">
                  <c:v>1.4485134050025901E-3</c:v>
                </c:pt>
                <c:pt idx="9">
                  <c:v>1.5382831547587487E-3</c:v>
                </c:pt>
                <c:pt idx="10">
                  <c:v>1.6249438240753819E-3</c:v>
                </c:pt>
                <c:pt idx="11">
                  <c:v>1.7091762084482944E-3</c:v>
                </c:pt>
                <c:pt idx="12">
                  <c:v>1.7920013795705654E-3</c:v>
                </c:pt>
                <c:pt idx="13">
                  <c:v>1.8753029684403443E-3</c:v>
                </c:pt>
                <c:pt idx="14">
                  <c:v>1.9585746728425883E-3</c:v>
                </c:pt>
                <c:pt idx="15">
                  <c:v>2.0420502909940072E-3</c:v>
                </c:pt>
                <c:pt idx="16">
                  <c:v>2.1246086464630012E-3</c:v>
                </c:pt>
                <c:pt idx="17">
                  <c:v>2.2079896840032152E-3</c:v>
                </c:pt>
                <c:pt idx="18">
                  <c:v>2.29504952132502E-3</c:v>
                </c:pt>
                <c:pt idx="19">
                  <c:v>2.3841330701178396E-3</c:v>
                </c:pt>
                <c:pt idx="20">
                  <c:v>2.4744431802119632E-3</c:v>
                </c:pt>
                <c:pt idx="21">
                  <c:v>2.5640255128157492E-3</c:v>
                </c:pt>
                <c:pt idx="22">
                  <c:v>2.6521242977860958E-3</c:v>
                </c:pt>
                <c:pt idx="23">
                  <c:v>2.7391157405566597E-3</c:v>
                </c:pt>
                <c:pt idx="24">
                  <c:v>2.8204825435499052E-3</c:v>
                </c:pt>
                <c:pt idx="25">
                  <c:v>2.89549996241116E-3</c:v>
                </c:pt>
                <c:pt idx="26">
                  <c:v>2.9679691721414452E-3</c:v>
                </c:pt>
                <c:pt idx="27">
                  <c:v>3.0357126137704601E-3</c:v>
                </c:pt>
                <c:pt idx="28">
                  <c:v>3.096498247060485E-3</c:v>
                </c:pt>
                <c:pt idx="29">
                  <c:v>3.1575821766913438E-3</c:v>
                </c:pt>
                <c:pt idx="30">
                  <c:v>3.2293417263741238E-3</c:v>
                </c:pt>
                <c:pt idx="31">
                  <c:v>3.3173584309380277E-3</c:v>
                </c:pt>
                <c:pt idx="32">
                  <c:v>3.4219359078438072E-3</c:v>
                </c:pt>
                <c:pt idx="33">
                  <c:v>3.5399947529425745E-3</c:v>
                </c:pt>
                <c:pt idx="34">
                  <c:v>3.6657836891881802E-3</c:v>
                </c:pt>
                <c:pt idx="35">
                  <c:v>3.7971063805512964E-3</c:v>
                </c:pt>
                <c:pt idx="36">
                  <c:v>3.9306160614837786E-3</c:v>
                </c:pt>
                <c:pt idx="37">
                  <c:v>4.0653128307304226E-3</c:v>
                </c:pt>
                <c:pt idx="38">
                  <c:v>4.2016727584824011E-3</c:v>
                </c:pt>
                <c:pt idx="39">
                  <c:v>4.3377422327217814E-3</c:v>
                </c:pt>
                <c:pt idx="40">
                  <c:v>4.4715765793568113E-3</c:v>
                </c:pt>
                <c:pt idx="41">
                  <c:v>4.6022541395970085E-3</c:v>
                </c:pt>
                <c:pt idx="42">
                  <c:v>4.7295875451473547E-3</c:v>
                </c:pt>
                <c:pt idx="43">
                  <c:v>4.8561571680844334E-3</c:v>
                </c:pt>
                <c:pt idx="44">
                  <c:v>4.9824063150218341E-3</c:v>
                </c:pt>
                <c:pt idx="45">
                  <c:v>5.1074023670850295E-3</c:v>
                </c:pt>
                <c:pt idx="46">
                  <c:v>5.2281990883614017E-3</c:v>
                </c:pt>
                <c:pt idx="47">
                  <c:v>5.3466397388442794E-3</c:v>
                </c:pt>
                <c:pt idx="48">
                  <c:v>5.4654337328909524E-3</c:v>
                </c:pt>
                <c:pt idx="49">
                  <c:v>5.5852825519491717E-3</c:v>
                </c:pt>
                <c:pt idx="50">
                  <c:v>5.7023640844016104E-3</c:v>
                </c:pt>
                <c:pt idx="51">
                  <c:v>5.8153038813237561E-3</c:v>
                </c:pt>
                <c:pt idx="52">
                  <c:v>5.9249303902147339E-3</c:v>
                </c:pt>
                <c:pt idx="53">
                  <c:v>6.0329953076927794E-3</c:v>
                </c:pt>
                <c:pt idx="54">
                  <c:v>6.1396547928991999E-3</c:v>
                </c:pt>
                <c:pt idx="55">
                  <c:v>6.2445907286207804E-3</c:v>
                </c:pt>
                <c:pt idx="56">
                  <c:v>6.3483423981583144E-3</c:v>
                </c:pt>
                <c:pt idx="57">
                  <c:v>6.4553869818627469E-3</c:v>
                </c:pt>
                <c:pt idx="58">
                  <c:v>6.5736007715491655E-3</c:v>
                </c:pt>
                <c:pt idx="59">
                  <c:v>6.7061338682638623E-3</c:v>
                </c:pt>
                <c:pt idx="60">
                  <c:v>6.8496279674548251E-3</c:v>
                </c:pt>
                <c:pt idx="61">
                  <c:v>7.0014719098716455E-3</c:v>
                </c:pt>
                <c:pt idx="62">
                  <c:v>7.1553770906016894E-3</c:v>
                </c:pt>
                <c:pt idx="63">
                  <c:v>7.3139307758499734E-3</c:v>
                </c:pt>
                <c:pt idx="64">
                  <c:v>7.477449317463053E-3</c:v>
                </c:pt>
                <c:pt idx="65">
                  <c:v>7.6362659800981777E-3</c:v>
                </c:pt>
                <c:pt idx="66">
                  <c:v>7.7798431010862026E-3</c:v>
                </c:pt>
                <c:pt idx="67">
                  <c:v>7.9085121174470099E-3</c:v>
                </c:pt>
                <c:pt idx="68">
                  <c:v>8.0236247619615442E-3</c:v>
                </c:pt>
                <c:pt idx="69">
                  <c:v>8.1264478988260155E-3</c:v>
                </c:pt>
                <c:pt idx="70">
                  <c:v>8.2178879369472491E-3</c:v>
                </c:pt>
                <c:pt idx="71">
                  <c:v>8.2995418466399566E-3</c:v>
                </c:pt>
                <c:pt idx="72">
                  <c:v>8.3723882407470245E-3</c:v>
                </c:pt>
                <c:pt idx="73">
                  <c:v>8.4373996029149627E-3</c:v>
                </c:pt>
                <c:pt idx="74">
                  <c:v>8.4954955549201606E-3</c:v>
                </c:pt>
                <c:pt idx="75">
                  <c:v>8.5470036685260167E-3</c:v>
                </c:pt>
                <c:pt idx="76">
                  <c:v>8.5929496559249609E-3</c:v>
                </c:pt>
                <c:pt idx="77">
                  <c:v>8.6338867706378178E-3</c:v>
                </c:pt>
              </c:numCache>
            </c:numRef>
          </c:xVal>
          <c:yVal>
            <c:numRef>
              <c:f>'Sam 11 Test 6'!$I$55:$I$132</c:f>
              <c:numCache>
                <c:formatCode>General</c:formatCode>
                <c:ptCount val="78"/>
                <c:pt idx="0">
                  <c:v>1994.4756578975771</c:v>
                </c:pt>
                <c:pt idx="1">
                  <c:v>1994.5195899078153</c:v>
                </c:pt>
                <c:pt idx="2">
                  <c:v>1994.5909844170328</c:v>
                </c:pt>
                <c:pt idx="3">
                  <c:v>1994.6861564753299</c:v>
                </c:pt>
                <c:pt idx="4">
                  <c:v>1994.8432206277948</c:v>
                </c:pt>
                <c:pt idx="5">
                  <c:v>1995.0565509650221</c:v>
                </c:pt>
                <c:pt idx="6">
                  <c:v>1995.323775368516</c:v>
                </c:pt>
                <c:pt idx="7">
                  <c:v>1995.6411315316604</c:v>
                </c:pt>
                <c:pt idx="8">
                  <c:v>1995.9730022784941</c:v>
                </c:pt>
                <c:pt idx="9">
                  <c:v>1996.3109892506486</c:v>
                </c:pt>
                <c:pt idx="10">
                  <c:v>1996.6654332255828</c:v>
                </c:pt>
                <c:pt idx="11">
                  <c:v>1997.026364703026</c:v>
                </c:pt>
                <c:pt idx="12">
                  <c:v>1997.3855621327261</c:v>
                </c:pt>
                <c:pt idx="13">
                  <c:v>1997.7301812194498</c:v>
                </c:pt>
                <c:pt idx="14">
                  <c:v>1998.0777015975057</c:v>
                </c:pt>
                <c:pt idx="15">
                  <c:v>1998.4288344377551</c:v>
                </c:pt>
                <c:pt idx="16">
                  <c:v>1998.7942960939752</c:v>
                </c:pt>
                <c:pt idx="17">
                  <c:v>1999.1379189845818</c:v>
                </c:pt>
                <c:pt idx="18">
                  <c:v>1999.4950569861282</c:v>
                </c:pt>
                <c:pt idx="19">
                  <c:v>1999.8564103875108</c:v>
                </c:pt>
                <c:pt idx="20">
                  <c:v>2000.2275031487679</c:v>
                </c:pt>
                <c:pt idx="21">
                  <c:v>2000.6014784338799</c:v>
                </c:pt>
                <c:pt idx="22">
                  <c:v>2000.9670954904961</c:v>
                </c:pt>
                <c:pt idx="23">
                  <c:v>2001.3178678414463</c:v>
                </c:pt>
                <c:pt idx="24">
                  <c:v>2001.6453289572996</c:v>
                </c:pt>
                <c:pt idx="25">
                  <c:v>2001.9528738615754</c:v>
                </c:pt>
                <c:pt idx="26">
                  <c:v>2002.2315417754151</c:v>
                </c:pt>
                <c:pt idx="27">
                  <c:v>2002.5004298978686</c:v>
                </c:pt>
                <c:pt idx="28">
                  <c:v>2002.748500008086</c:v>
                </c:pt>
                <c:pt idx="29">
                  <c:v>2002.9679454072811</c:v>
                </c:pt>
                <c:pt idx="30">
                  <c:v>2003.1683251665497</c:v>
                </c:pt>
                <c:pt idx="31">
                  <c:v>2003.379083149895</c:v>
                </c:pt>
                <c:pt idx="32">
                  <c:v>2003.6034374348999</c:v>
                </c:pt>
                <c:pt idx="33">
                  <c:v>2003.8606186914149</c:v>
                </c:pt>
                <c:pt idx="34">
                  <c:v>2004.1399593222761</c:v>
                </c:pt>
                <c:pt idx="35">
                  <c:v>2004.4331725900458</c:v>
                </c:pt>
                <c:pt idx="36">
                  <c:v>2004.7278562310416</c:v>
                </c:pt>
                <c:pt idx="37">
                  <c:v>2005.0390088079348</c:v>
                </c:pt>
                <c:pt idx="38">
                  <c:v>2005.3429535271439</c:v>
                </c:pt>
                <c:pt idx="39">
                  <c:v>2005.6465445744298</c:v>
                </c:pt>
                <c:pt idx="40">
                  <c:v>2005.9373628169858</c:v>
                </c:pt>
                <c:pt idx="41">
                  <c:v>2006.2247590352881</c:v>
                </c:pt>
                <c:pt idx="42">
                  <c:v>2006.5107652317611</c:v>
                </c:pt>
                <c:pt idx="43">
                  <c:v>2006.7869463085829</c:v>
                </c:pt>
                <c:pt idx="44">
                  <c:v>2007.0597295777254</c:v>
                </c:pt>
                <c:pt idx="45">
                  <c:v>2007.3283909199486</c:v>
                </c:pt>
                <c:pt idx="46">
                  <c:v>2007.5872092279578</c:v>
                </c:pt>
                <c:pt idx="47">
                  <c:v>2007.8258410051621</c:v>
                </c:pt>
                <c:pt idx="48">
                  <c:v>2008.0604490046458</c:v>
                </c:pt>
                <c:pt idx="49">
                  <c:v>2008.2946274041815</c:v>
                </c:pt>
                <c:pt idx="50">
                  <c:v>2008.5422504637661</c:v>
                </c:pt>
                <c:pt idx="51">
                  <c:v>2008.7771901173858</c:v>
                </c:pt>
                <c:pt idx="52">
                  <c:v>2008.9938929056484</c:v>
                </c:pt>
                <c:pt idx="53">
                  <c:v>2009.2028193150836</c:v>
                </c:pt>
                <c:pt idx="54">
                  <c:v>2009.4008039835805</c:v>
                </c:pt>
                <c:pt idx="55">
                  <c:v>2009.6059642852181</c:v>
                </c:pt>
                <c:pt idx="56">
                  <c:v>2009.8043146566918</c:v>
                </c:pt>
                <c:pt idx="57">
                  <c:v>2010.0025442910248</c:v>
                </c:pt>
                <c:pt idx="58">
                  <c:v>2010.2014787619239</c:v>
                </c:pt>
                <c:pt idx="59">
                  <c:v>2010.4141904857315</c:v>
                </c:pt>
                <c:pt idx="60">
                  <c:v>2010.6291003371578</c:v>
                </c:pt>
                <c:pt idx="61">
                  <c:v>2010.8755286034427</c:v>
                </c:pt>
                <c:pt idx="62">
                  <c:v>2011.1398717431011</c:v>
                </c:pt>
                <c:pt idx="63">
                  <c:v>2011.3910485687848</c:v>
                </c:pt>
                <c:pt idx="64">
                  <c:v>2011.6438314119098</c:v>
                </c:pt>
                <c:pt idx="65">
                  <c:v>2011.8946801707189</c:v>
                </c:pt>
                <c:pt idx="66">
                  <c:v>2012.159058953647</c:v>
                </c:pt>
                <c:pt idx="67">
                  <c:v>2012.3922433582798</c:v>
                </c:pt>
                <c:pt idx="68">
                  <c:v>2012.5982917224551</c:v>
                </c:pt>
                <c:pt idx="69">
                  <c:v>2012.7780399502089</c:v>
                </c:pt>
                <c:pt idx="70">
                  <c:v>2012.9326787551881</c:v>
                </c:pt>
                <c:pt idx="71">
                  <c:v>2013.0756712796701</c:v>
                </c:pt>
                <c:pt idx="72">
                  <c:v>2013.200546951703</c:v>
                </c:pt>
                <c:pt idx="73">
                  <c:v>2013.3148125565272</c:v>
                </c:pt>
                <c:pt idx="74">
                  <c:v>2013.4119564008811</c:v>
                </c:pt>
                <c:pt idx="75">
                  <c:v>2013.4976960607964</c:v>
                </c:pt>
                <c:pt idx="76">
                  <c:v>2013.5822467547098</c:v>
                </c:pt>
                <c:pt idx="77">
                  <c:v>2013.6567151792412</c:v>
                </c:pt>
              </c:numCache>
            </c:numRef>
          </c:yVal>
          <c:smooth val="1"/>
        </c:ser>
        <c:ser>
          <c:idx val="1"/>
          <c:order val="1"/>
          <c:tx>
            <c:v>Test 5</c:v>
          </c:tx>
          <c:marker>
            <c:symbol val="none"/>
          </c:marker>
          <c:xVal>
            <c:numRef>
              <c:f>'Sam 11 Test 5'!$H$55:$H$132</c:f>
              <c:numCache>
                <c:formatCode>General</c:formatCode>
                <c:ptCount val="78"/>
                <c:pt idx="0">
                  <c:v>9.4517224431518926E-4</c:v>
                </c:pt>
                <c:pt idx="1">
                  <c:v>1.0433575049971589E-3</c:v>
                </c:pt>
                <c:pt idx="2">
                  <c:v>1.1444276542571551E-3</c:v>
                </c:pt>
                <c:pt idx="3">
                  <c:v>1.2458926331239998E-3</c:v>
                </c:pt>
                <c:pt idx="4">
                  <c:v>1.345881275975456E-3</c:v>
                </c:pt>
                <c:pt idx="5">
                  <c:v>1.4430705439045218E-3</c:v>
                </c:pt>
                <c:pt idx="6">
                  <c:v>1.5399419445168247E-3</c:v>
                </c:pt>
                <c:pt idx="7">
                  <c:v>1.6361603361918109E-3</c:v>
                </c:pt>
                <c:pt idx="8">
                  <c:v>1.7297729138859269E-3</c:v>
                </c:pt>
                <c:pt idx="9">
                  <c:v>1.8207206762388749E-3</c:v>
                </c:pt>
                <c:pt idx="10">
                  <c:v>1.9106431270060292E-3</c:v>
                </c:pt>
                <c:pt idx="11">
                  <c:v>2.0008856191841553E-3</c:v>
                </c:pt>
                <c:pt idx="12">
                  <c:v>2.0905402551462059E-3</c:v>
                </c:pt>
                <c:pt idx="13">
                  <c:v>2.1780176020283599E-3</c:v>
                </c:pt>
                <c:pt idx="14">
                  <c:v>2.2652309528178594E-3</c:v>
                </c:pt>
                <c:pt idx="15">
                  <c:v>2.3530796415103207E-3</c:v>
                </c:pt>
                <c:pt idx="16">
                  <c:v>2.4442491378575816E-3</c:v>
                </c:pt>
                <c:pt idx="17">
                  <c:v>2.5362087500803991E-3</c:v>
                </c:pt>
                <c:pt idx="18">
                  <c:v>2.6277757224349085E-3</c:v>
                </c:pt>
                <c:pt idx="19">
                  <c:v>2.7188532003256283E-3</c:v>
                </c:pt>
                <c:pt idx="20">
                  <c:v>2.8104991861676002E-3</c:v>
                </c:pt>
                <c:pt idx="21">
                  <c:v>2.9016951217908874E-3</c:v>
                </c:pt>
                <c:pt idx="22">
                  <c:v>2.9897340495756435E-3</c:v>
                </c:pt>
                <c:pt idx="23">
                  <c:v>3.0742865865896452E-3</c:v>
                </c:pt>
                <c:pt idx="24">
                  <c:v>3.1573111221004711E-3</c:v>
                </c:pt>
                <c:pt idx="25">
                  <c:v>3.2393688120052212E-3</c:v>
                </c:pt>
                <c:pt idx="26">
                  <c:v>3.3253737550374028E-3</c:v>
                </c:pt>
                <c:pt idx="27">
                  <c:v>3.4206186153438248E-3</c:v>
                </c:pt>
                <c:pt idx="28">
                  <c:v>3.5288577376880823E-3</c:v>
                </c:pt>
                <c:pt idx="29">
                  <c:v>3.6464954345652783E-3</c:v>
                </c:pt>
                <c:pt idx="30">
                  <c:v>3.7695203031220276E-3</c:v>
                </c:pt>
                <c:pt idx="31">
                  <c:v>3.8965236509035692E-3</c:v>
                </c:pt>
                <c:pt idx="32">
                  <c:v>4.0252256426324727E-3</c:v>
                </c:pt>
                <c:pt idx="33">
                  <c:v>4.1544029744511324E-3</c:v>
                </c:pt>
                <c:pt idx="34">
                  <c:v>4.2835967975041432E-3</c:v>
                </c:pt>
                <c:pt idx="35">
                  <c:v>4.4134002416905517E-3</c:v>
                </c:pt>
                <c:pt idx="36">
                  <c:v>4.5437049993032833E-3</c:v>
                </c:pt>
                <c:pt idx="37">
                  <c:v>4.6719397861278694E-3</c:v>
                </c:pt>
                <c:pt idx="38">
                  <c:v>4.7961100291297109E-3</c:v>
                </c:pt>
                <c:pt idx="39">
                  <c:v>4.9188710983983737E-3</c:v>
                </c:pt>
                <c:pt idx="40">
                  <c:v>5.0401774880313973E-3</c:v>
                </c:pt>
                <c:pt idx="41">
                  <c:v>5.1626070458756813E-3</c:v>
                </c:pt>
                <c:pt idx="42">
                  <c:v>5.2861391871982053E-3</c:v>
                </c:pt>
                <c:pt idx="43">
                  <c:v>5.4091515537479434E-3</c:v>
                </c:pt>
                <c:pt idx="44">
                  <c:v>5.5285742729086155E-3</c:v>
                </c:pt>
                <c:pt idx="45">
                  <c:v>5.6480242780949956E-3</c:v>
                </c:pt>
                <c:pt idx="46">
                  <c:v>5.7685078936731771E-3</c:v>
                </c:pt>
                <c:pt idx="47">
                  <c:v>5.885793814641313E-3</c:v>
                </c:pt>
                <c:pt idx="48">
                  <c:v>5.9985979784692011E-3</c:v>
                </c:pt>
                <c:pt idx="49">
                  <c:v>6.109842368148881E-3</c:v>
                </c:pt>
                <c:pt idx="50">
                  <c:v>6.2194107239305534E-3</c:v>
                </c:pt>
                <c:pt idx="51">
                  <c:v>6.3271954529398574E-3</c:v>
                </c:pt>
                <c:pt idx="52">
                  <c:v>6.4325463699619239E-3</c:v>
                </c:pt>
                <c:pt idx="53">
                  <c:v>6.5358932794711815E-3</c:v>
                </c:pt>
                <c:pt idx="54">
                  <c:v>6.6431210125788833E-3</c:v>
                </c:pt>
                <c:pt idx="55">
                  <c:v>6.7589340973622314E-3</c:v>
                </c:pt>
                <c:pt idx="56">
                  <c:v>6.886554597022445E-3</c:v>
                </c:pt>
                <c:pt idx="57">
                  <c:v>7.0270477266794499E-3</c:v>
                </c:pt>
                <c:pt idx="58">
                  <c:v>7.1750929705586474E-3</c:v>
                </c:pt>
                <c:pt idx="59">
                  <c:v>7.3275471238486434E-3</c:v>
                </c:pt>
                <c:pt idx="60">
                  <c:v>7.4830105473331987E-3</c:v>
                </c:pt>
                <c:pt idx="61">
                  <c:v>7.6414989376516482E-3</c:v>
                </c:pt>
                <c:pt idx="62">
                  <c:v>7.786846065085758E-3</c:v>
                </c:pt>
                <c:pt idx="63">
                  <c:v>7.9167855453900812E-3</c:v>
                </c:pt>
                <c:pt idx="64">
                  <c:v>8.0327220246953525E-3</c:v>
                </c:pt>
                <c:pt idx="65">
                  <c:v>8.1363309993656568E-3</c:v>
                </c:pt>
                <c:pt idx="66">
                  <c:v>8.2288925654582668E-3</c:v>
                </c:pt>
                <c:pt idx="67">
                  <c:v>8.3113250405552602E-3</c:v>
                </c:pt>
                <c:pt idx="68">
                  <c:v>8.3846886793500566E-3</c:v>
                </c:pt>
                <c:pt idx="69">
                  <c:v>8.4499377110666962E-3</c:v>
                </c:pt>
                <c:pt idx="70">
                  <c:v>8.5083866433474566E-3</c:v>
                </c:pt>
                <c:pt idx="71">
                  <c:v>8.5606237540479455E-3</c:v>
                </c:pt>
                <c:pt idx="72">
                  <c:v>8.6066281007097008E-3</c:v>
                </c:pt>
                <c:pt idx="73">
                  <c:v>8.647573352265004E-3</c:v>
                </c:pt>
                <c:pt idx="74">
                  <c:v>8.6840098047187494E-3</c:v>
                </c:pt>
                <c:pt idx="75">
                  <c:v>8.7161634464102706E-3</c:v>
                </c:pt>
                <c:pt idx="76">
                  <c:v>8.7444122537224268E-3</c:v>
                </c:pt>
                <c:pt idx="77">
                  <c:v>8.769975257985306E-3</c:v>
                </c:pt>
              </c:numCache>
            </c:numRef>
          </c:xVal>
          <c:yVal>
            <c:numRef>
              <c:f>'Sam 11 Test 5'!$I$55:$I$132</c:f>
              <c:numCache>
                <c:formatCode>General</c:formatCode>
                <c:ptCount val="78"/>
                <c:pt idx="0">
                  <c:v>1994.5202985393421</c:v>
                </c:pt>
                <c:pt idx="1">
                  <c:v>1994.6509526854138</c:v>
                </c:pt>
                <c:pt idx="2">
                  <c:v>1994.8300624168726</c:v>
                </c:pt>
                <c:pt idx="3">
                  <c:v>1995.0437698751853</c:v>
                </c:pt>
                <c:pt idx="4">
                  <c:v>1995.2986288876668</c:v>
                </c:pt>
                <c:pt idx="5">
                  <c:v>1995.5657405988998</c:v>
                </c:pt>
                <c:pt idx="6">
                  <c:v>1995.8550825390098</c:v>
                </c:pt>
                <c:pt idx="7">
                  <c:v>1996.165996285109</c:v>
                </c:pt>
                <c:pt idx="8">
                  <c:v>1996.4932580565978</c:v>
                </c:pt>
                <c:pt idx="9">
                  <c:v>1996.8294751509384</c:v>
                </c:pt>
                <c:pt idx="10">
                  <c:v>1997.1598582358401</c:v>
                </c:pt>
                <c:pt idx="11">
                  <c:v>1997.4832383122598</c:v>
                </c:pt>
                <c:pt idx="12">
                  <c:v>1997.8095782810351</c:v>
                </c:pt>
                <c:pt idx="13">
                  <c:v>1998.139145352927</c:v>
                </c:pt>
                <c:pt idx="14">
                  <c:v>1998.4604767176379</c:v>
                </c:pt>
                <c:pt idx="15">
                  <c:v>1998.7743960458697</c:v>
                </c:pt>
                <c:pt idx="16">
                  <c:v>1999.0886539412943</c:v>
                </c:pt>
                <c:pt idx="17">
                  <c:v>1999.4189879471626</c:v>
                </c:pt>
                <c:pt idx="18">
                  <c:v>1999.7546530524423</c:v>
                </c:pt>
                <c:pt idx="19">
                  <c:v>2000.1031270471979</c:v>
                </c:pt>
                <c:pt idx="20">
                  <c:v>2000.4365930424838</c:v>
                </c:pt>
                <c:pt idx="21">
                  <c:v>2000.7748266382298</c:v>
                </c:pt>
                <c:pt idx="22">
                  <c:v>2001.1039579744074</c:v>
                </c:pt>
                <c:pt idx="23">
                  <c:v>2001.4159475769666</c:v>
                </c:pt>
                <c:pt idx="24">
                  <c:v>2001.7132606192699</c:v>
                </c:pt>
                <c:pt idx="25">
                  <c:v>2001.9949865573376</c:v>
                </c:pt>
                <c:pt idx="26">
                  <c:v>2002.2675657016168</c:v>
                </c:pt>
                <c:pt idx="27">
                  <c:v>2002.521899131448</c:v>
                </c:pt>
                <c:pt idx="28">
                  <c:v>2002.7840943182996</c:v>
                </c:pt>
                <c:pt idx="29">
                  <c:v>2003.0561814864761</c:v>
                </c:pt>
                <c:pt idx="30">
                  <c:v>2003.3543822378167</c:v>
                </c:pt>
                <c:pt idx="31">
                  <c:v>2003.6579356140428</c:v>
                </c:pt>
                <c:pt idx="32">
                  <c:v>2003.9646791526411</c:v>
                </c:pt>
                <c:pt idx="33">
                  <c:v>2004.2649687373748</c:v>
                </c:pt>
                <c:pt idx="34">
                  <c:v>2004.5624537636381</c:v>
                </c:pt>
                <c:pt idx="35">
                  <c:v>2004.861420187274</c:v>
                </c:pt>
                <c:pt idx="36">
                  <c:v>2005.1530830685458</c:v>
                </c:pt>
                <c:pt idx="37">
                  <c:v>2005.4451197616993</c:v>
                </c:pt>
                <c:pt idx="38">
                  <c:v>2005.738994885523</c:v>
                </c:pt>
                <c:pt idx="39">
                  <c:v>2006.0102415969698</c:v>
                </c:pt>
                <c:pt idx="40">
                  <c:v>2006.2784588372729</c:v>
                </c:pt>
                <c:pt idx="41">
                  <c:v>2006.5418842535448</c:v>
                </c:pt>
                <c:pt idx="42">
                  <c:v>2006.8003085281898</c:v>
                </c:pt>
                <c:pt idx="43">
                  <c:v>2007.0622426753657</c:v>
                </c:pt>
                <c:pt idx="44">
                  <c:v>2007.3187616078353</c:v>
                </c:pt>
                <c:pt idx="45">
                  <c:v>2007.5700939470519</c:v>
                </c:pt>
                <c:pt idx="46">
                  <c:v>2007.8004236523448</c:v>
                </c:pt>
                <c:pt idx="47">
                  <c:v>2008.0328168871108</c:v>
                </c:pt>
                <c:pt idx="48">
                  <c:v>2008.2626237984007</c:v>
                </c:pt>
                <c:pt idx="49">
                  <c:v>2008.4908541185607</c:v>
                </c:pt>
                <c:pt idx="50">
                  <c:v>2008.7062124067061</c:v>
                </c:pt>
                <c:pt idx="51">
                  <c:v>2008.9126769660361</c:v>
                </c:pt>
                <c:pt idx="52">
                  <c:v>2009.1210256694308</c:v>
                </c:pt>
                <c:pt idx="53">
                  <c:v>2009.315361202488</c:v>
                </c:pt>
                <c:pt idx="54">
                  <c:v>2009.5073488822393</c:v>
                </c:pt>
                <c:pt idx="55">
                  <c:v>2009.7019798940155</c:v>
                </c:pt>
                <c:pt idx="56">
                  <c:v>2009.89448380461</c:v>
                </c:pt>
                <c:pt idx="57">
                  <c:v>2010.0860747241531</c:v>
                </c:pt>
                <c:pt idx="58">
                  <c:v>2010.2986234517416</c:v>
                </c:pt>
                <c:pt idx="59">
                  <c:v>2010.5478083065636</c:v>
                </c:pt>
                <c:pt idx="60">
                  <c:v>2010.7999875759074</c:v>
                </c:pt>
                <c:pt idx="61">
                  <c:v>2011.0547366183096</c:v>
                </c:pt>
                <c:pt idx="62">
                  <c:v>2011.3199344564848</c:v>
                </c:pt>
                <c:pt idx="63">
                  <c:v>2011.5665608108368</c:v>
                </c:pt>
                <c:pt idx="64">
                  <c:v>2011.7937190297532</c:v>
                </c:pt>
                <c:pt idx="65">
                  <c:v>2011.9934049267779</c:v>
                </c:pt>
                <c:pt idx="66">
                  <c:v>2012.1684910340998</c:v>
                </c:pt>
                <c:pt idx="67">
                  <c:v>2012.3318263306899</c:v>
                </c:pt>
                <c:pt idx="68">
                  <c:v>2012.4772634976252</c:v>
                </c:pt>
                <c:pt idx="69">
                  <c:v>2012.600208647855</c:v>
                </c:pt>
                <c:pt idx="70">
                  <c:v>2012.7206850830776</c:v>
                </c:pt>
                <c:pt idx="71">
                  <c:v>2012.8239193747659</c:v>
                </c:pt>
                <c:pt idx="72">
                  <c:v>2012.9105091372944</c:v>
                </c:pt>
                <c:pt idx="73">
                  <c:v>2012.9985160235603</c:v>
                </c:pt>
                <c:pt idx="74">
                  <c:v>2013.0730910212051</c:v>
                </c:pt>
                <c:pt idx="75">
                  <c:v>2013.1412098190788</c:v>
                </c:pt>
                <c:pt idx="76">
                  <c:v>2013.1906256371749</c:v>
                </c:pt>
                <c:pt idx="77">
                  <c:v>2013.2507460734578</c:v>
                </c:pt>
              </c:numCache>
            </c:numRef>
          </c:yVal>
          <c:smooth val="1"/>
        </c:ser>
        <c:ser>
          <c:idx val="2"/>
          <c:order val="2"/>
          <c:tx>
            <c:v>Test 4</c:v>
          </c:tx>
          <c:marker>
            <c:symbol val="none"/>
          </c:marker>
          <c:xVal>
            <c:numRef>
              <c:f>'Sam 11 Test 4'!$H$40:$H$110</c:f>
              <c:numCache>
                <c:formatCode>General</c:formatCode>
                <c:ptCount val="71"/>
                <c:pt idx="0">
                  <c:v>1.0706906966195919E-3</c:v>
                </c:pt>
                <c:pt idx="1">
                  <c:v>1.1770999504664621E-3</c:v>
                </c:pt>
                <c:pt idx="2">
                  <c:v>1.2810768212600401E-3</c:v>
                </c:pt>
                <c:pt idx="3">
                  <c:v>1.3832314756578761E-3</c:v>
                </c:pt>
                <c:pt idx="4">
                  <c:v>1.4829678921008641E-3</c:v>
                </c:pt>
                <c:pt idx="5">
                  <c:v>1.5807113585606081E-3</c:v>
                </c:pt>
                <c:pt idx="6">
                  <c:v>1.6768890207057784E-3</c:v>
                </c:pt>
                <c:pt idx="7">
                  <c:v>1.7710597208456238E-3</c:v>
                </c:pt>
                <c:pt idx="8">
                  <c:v>1.8642970895670534E-3</c:v>
                </c:pt>
                <c:pt idx="9">
                  <c:v>1.9584403287846229E-3</c:v>
                </c:pt>
                <c:pt idx="10">
                  <c:v>2.0519725654343872E-3</c:v>
                </c:pt>
                <c:pt idx="11">
                  <c:v>2.1440849244864094E-3</c:v>
                </c:pt>
                <c:pt idx="12">
                  <c:v>2.2358840601748413E-3</c:v>
                </c:pt>
                <c:pt idx="13">
                  <c:v>2.3284991207931554E-3</c:v>
                </c:pt>
                <c:pt idx="14">
                  <c:v>2.423088376586956E-3</c:v>
                </c:pt>
                <c:pt idx="15">
                  <c:v>2.5173475291129501E-3</c:v>
                </c:pt>
                <c:pt idx="16">
                  <c:v>2.6111231654222041E-3</c:v>
                </c:pt>
                <c:pt idx="17">
                  <c:v>2.7045553692244427E-3</c:v>
                </c:pt>
                <c:pt idx="18">
                  <c:v>2.7982732627929541E-3</c:v>
                </c:pt>
                <c:pt idx="19">
                  <c:v>2.8917925758103892E-3</c:v>
                </c:pt>
                <c:pt idx="20">
                  <c:v>2.9799961694006592E-3</c:v>
                </c:pt>
                <c:pt idx="21">
                  <c:v>3.0652029116737742E-3</c:v>
                </c:pt>
                <c:pt idx="22">
                  <c:v>3.1465199706167163E-3</c:v>
                </c:pt>
                <c:pt idx="23">
                  <c:v>3.2195692050830749E-3</c:v>
                </c:pt>
                <c:pt idx="24">
                  <c:v>3.2902197032641002E-3</c:v>
                </c:pt>
                <c:pt idx="25">
                  <c:v>3.3648130021939888E-3</c:v>
                </c:pt>
                <c:pt idx="26">
                  <c:v>3.4515746789757057E-3</c:v>
                </c:pt>
                <c:pt idx="27">
                  <c:v>3.5527737151702602E-3</c:v>
                </c:pt>
                <c:pt idx="28">
                  <c:v>3.6666911785722292E-3</c:v>
                </c:pt>
                <c:pt idx="29">
                  <c:v>3.7898980428416633E-3</c:v>
                </c:pt>
                <c:pt idx="30">
                  <c:v>3.9193111433722472E-3</c:v>
                </c:pt>
                <c:pt idx="31">
                  <c:v>4.052981220810872E-3</c:v>
                </c:pt>
                <c:pt idx="32">
                  <c:v>4.1888313998816734E-3</c:v>
                </c:pt>
                <c:pt idx="33">
                  <c:v>4.3258180816289037E-3</c:v>
                </c:pt>
                <c:pt idx="34">
                  <c:v>4.4654314477761354E-3</c:v>
                </c:pt>
                <c:pt idx="35">
                  <c:v>4.6043846300770656E-3</c:v>
                </c:pt>
                <c:pt idx="36">
                  <c:v>4.7406308497913814E-3</c:v>
                </c:pt>
                <c:pt idx="37">
                  <c:v>4.8744881487715564E-3</c:v>
                </c:pt>
                <c:pt idx="38">
                  <c:v>5.0075714004119004E-3</c:v>
                </c:pt>
                <c:pt idx="39">
                  <c:v>5.1415174549433824E-3</c:v>
                </c:pt>
                <c:pt idx="40">
                  <c:v>5.2744971224037906E-3</c:v>
                </c:pt>
                <c:pt idx="41">
                  <c:v>5.4030294900659342E-3</c:v>
                </c:pt>
                <c:pt idx="42">
                  <c:v>5.5290713878127914E-3</c:v>
                </c:pt>
                <c:pt idx="43">
                  <c:v>5.6550763918489328E-3</c:v>
                </c:pt>
                <c:pt idx="44">
                  <c:v>5.7798527153010938E-3</c:v>
                </c:pt>
                <c:pt idx="45">
                  <c:v>5.9002682166513212E-3</c:v>
                </c:pt>
                <c:pt idx="46">
                  <c:v>6.0163950088572334E-3</c:v>
                </c:pt>
                <c:pt idx="47">
                  <c:v>6.1302184492306741E-3</c:v>
                </c:pt>
                <c:pt idx="48">
                  <c:v>6.2408680878981541E-3</c:v>
                </c:pt>
                <c:pt idx="49">
                  <c:v>6.34953128031698E-3</c:v>
                </c:pt>
                <c:pt idx="50">
                  <c:v>6.4536132810757594E-3</c:v>
                </c:pt>
                <c:pt idx="51">
                  <c:v>6.5557708203541924E-3</c:v>
                </c:pt>
                <c:pt idx="52">
                  <c:v>6.6619281202542008E-3</c:v>
                </c:pt>
                <c:pt idx="53">
                  <c:v>6.7778312546134534E-3</c:v>
                </c:pt>
                <c:pt idx="54">
                  <c:v>6.9084238392156418E-3</c:v>
                </c:pt>
                <c:pt idx="55">
                  <c:v>7.052370088519091E-3</c:v>
                </c:pt>
                <c:pt idx="56">
                  <c:v>7.204393115366821E-3</c:v>
                </c:pt>
                <c:pt idx="57">
                  <c:v>7.3607054286922722E-3</c:v>
                </c:pt>
                <c:pt idx="58">
                  <c:v>7.5204638259017019E-3</c:v>
                </c:pt>
                <c:pt idx="59">
                  <c:v>7.6767219473660433E-3</c:v>
                </c:pt>
                <c:pt idx="60">
                  <c:v>7.8198754095557422E-3</c:v>
                </c:pt>
                <c:pt idx="61">
                  <c:v>7.9481631329981744E-3</c:v>
                </c:pt>
                <c:pt idx="62">
                  <c:v>8.062521299039626E-3</c:v>
                </c:pt>
                <c:pt idx="63">
                  <c:v>8.1645736731901473E-3</c:v>
                </c:pt>
                <c:pt idx="64">
                  <c:v>8.2558230718034718E-3</c:v>
                </c:pt>
                <c:pt idx="65">
                  <c:v>8.3367550134107408E-3</c:v>
                </c:pt>
                <c:pt idx="66">
                  <c:v>8.4090433683289192E-3</c:v>
                </c:pt>
                <c:pt idx="67">
                  <c:v>8.4734607631388147E-3</c:v>
                </c:pt>
                <c:pt idx="68">
                  <c:v>8.5305664431810247E-3</c:v>
                </c:pt>
                <c:pt idx="69">
                  <c:v>8.5817780910428833E-3</c:v>
                </c:pt>
                <c:pt idx="70">
                  <c:v>8.6271791039083216E-3</c:v>
                </c:pt>
              </c:numCache>
            </c:numRef>
          </c:xVal>
          <c:yVal>
            <c:numRef>
              <c:f>'Sam 11 Test 4'!$I$40:$I$110</c:f>
              <c:numCache>
                <c:formatCode>General</c:formatCode>
                <c:ptCount val="71"/>
                <c:pt idx="0">
                  <c:v>1994.7190670672933</c:v>
                </c:pt>
                <c:pt idx="1">
                  <c:v>1994.8913653605593</c:v>
                </c:pt>
                <c:pt idx="2">
                  <c:v>1995.1013207245028</c:v>
                </c:pt>
                <c:pt idx="3">
                  <c:v>1995.3299593520533</c:v>
                </c:pt>
                <c:pt idx="4">
                  <c:v>1995.5660252168448</c:v>
                </c:pt>
                <c:pt idx="5">
                  <c:v>1995.8181632951635</c:v>
                </c:pt>
                <c:pt idx="6">
                  <c:v>1996.0675555656521</c:v>
                </c:pt>
                <c:pt idx="7">
                  <c:v>1996.3335649090825</c:v>
                </c:pt>
                <c:pt idx="8">
                  <c:v>1996.6061433181744</c:v>
                </c:pt>
                <c:pt idx="9">
                  <c:v>1996.8765604863581</c:v>
                </c:pt>
                <c:pt idx="10">
                  <c:v>1997.1403385377143</c:v>
                </c:pt>
                <c:pt idx="11">
                  <c:v>1997.4268053839539</c:v>
                </c:pt>
                <c:pt idx="12">
                  <c:v>1997.7016486455543</c:v>
                </c:pt>
                <c:pt idx="13">
                  <c:v>1997.9741666809989</c:v>
                </c:pt>
                <c:pt idx="14">
                  <c:v>1998.2566083128991</c:v>
                </c:pt>
                <c:pt idx="15">
                  <c:v>1998.5305199816137</c:v>
                </c:pt>
                <c:pt idx="16">
                  <c:v>1998.8022622834478</c:v>
                </c:pt>
                <c:pt idx="17">
                  <c:v>1999.0690479551029</c:v>
                </c:pt>
                <c:pt idx="18">
                  <c:v>1999.3330624595928</c:v>
                </c:pt>
                <c:pt idx="19">
                  <c:v>1999.6028441136298</c:v>
                </c:pt>
                <c:pt idx="20">
                  <c:v>1999.8694299022704</c:v>
                </c:pt>
                <c:pt idx="21">
                  <c:v>2000.1382087120428</c:v>
                </c:pt>
                <c:pt idx="22">
                  <c:v>2000.3863055408392</c:v>
                </c:pt>
                <c:pt idx="23">
                  <c:v>2000.6309341867552</c:v>
                </c:pt>
                <c:pt idx="24">
                  <c:v>2000.8608631680811</c:v>
                </c:pt>
                <c:pt idx="25">
                  <c:v>2001.0627924512719</c:v>
                </c:pt>
                <c:pt idx="26">
                  <c:v>2001.267372306145</c:v>
                </c:pt>
                <c:pt idx="27">
                  <c:v>2001.4862913755303</c:v>
                </c:pt>
                <c:pt idx="28">
                  <c:v>2001.7244368379691</c:v>
                </c:pt>
                <c:pt idx="29">
                  <c:v>2001.99803555418</c:v>
                </c:pt>
                <c:pt idx="30">
                  <c:v>2002.2958443987618</c:v>
                </c:pt>
                <c:pt idx="31">
                  <c:v>2002.6162558588858</c:v>
                </c:pt>
                <c:pt idx="32">
                  <c:v>2002.9456192729981</c:v>
                </c:pt>
                <c:pt idx="33">
                  <c:v>2003.2699592456981</c:v>
                </c:pt>
                <c:pt idx="34">
                  <c:v>2003.6031086211278</c:v>
                </c:pt>
                <c:pt idx="35">
                  <c:v>2003.9271634590161</c:v>
                </c:pt>
                <c:pt idx="36">
                  <c:v>2004.2531719131136</c:v>
                </c:pt>
                <c:pt idx="37">
                  <c:v>2004.5659808218024</c:v>
                </c:pt>
                <c:pt idx="38">
                  <c:v>2004.8779876396225</c:v>
                </c:pt>
                <c:pt idx="39">
                  <c:v>2005.1832018756559</c:v>
                </c:pt>
                <c:pt idx="40">
                  <c:v>2005.4806755880961</c:v>
                </c:pt>
                <c:pt idx="41">
                  <c:v>2005.7782549292851</c:v>
                </c:pt>
                <c:pt idx="42">
                  <c:v>2006.0734885363481</c:v>
                </c:pt>
                <c:pt idx="43">
                  <c:v>2006.361791882721</c:v>
                </c:pt>
                <c:pt idx="44">
                  <c:v>2006.636911094449</c:v>
                </c:pt>
                <c:pt idx="45">
                  <c:v>2006.9166244850087</c:v>
                </c:pt>
                <c:pt idx="46">
                  <c:v>2007.1736236364998</c:v>
                </c:pt>
                <c:pt idx="47">
                  <c:v>2007.4228221728529</c:v>
                </c:pt>
                <c:pt idx="48">
                  <c:v>2007.6693184555638</c:v>
                </c:pt>
                <c:pt idx="49">
                  <c:v>2007.9001774100113</c:v>
                </c:pt>
                <c:pt idx="50">
                  <c:v>2008.1220945690056</c:v>
                </c:pt>
                <c:pt idx="51">
                  <c:v>2008.3246989121092</c:v>
                </c:pt>
                <c:pt idx="52">
                  <c:v>2008.5154918208982</c:v>
                </c:pt>
                <c:pt idx="53">
                  <c:v>2008.7065441388086</c:v>
                </c:pt>
                <c:pt idx="54">
                  <c:v>2008.9110354249281</c:v>
                </c:pt>
                <c:pt idx="55">
                  <c:v>2009.1311264824349</c:v>
                </c:pt>
                <c:pt idx="56">
                  <c:v>2009.3778994341917</c:v>
                </c:pt>
                <c:pt idx="57">
                  <c:v>2009.6457445907727</c:v>
                </c:pt>
                <c:pt idx="58">
                  <c:v>2009.9032025316949</c:v>
                </c:pt>
                <c:pt idx="59">
                  <c:v>2010.1635159785258</c:v>
                </c:pt>
                <c:pt idx="60">
                  <c:v>2010.4491176806775</c:v>
                </c:pt>
                <c:pt idx="61">
                  <c:v>2010.7248095126058</c:v>
                </c:pt>
                <c:pt idx="62">
                  <c:v>2010.9621675613455</c:v>
                </c:pt>
                <c:pt idx="63">
                  <c:v>2011.1767285052108</c:v>
                </c:pt>
                <c:pt idx="64">
                  <c:v>2011.3645762546898</c:v>
                </c:pt>
                <c:pt idx="65">
                  <c:v>2011.5272556292211</c:v>
                </c:pt>
                <c:pt idx="66">
                  <c:v>2011.6838683662988</c:v>
                </c:pt>
                <c:pt idx="67">
                  <c:v>2011.824819829669</c:v>
                </c:pt>
                <c:pt idx="68">
                  <c:v>2011.9464815467031</c:v>
                </c:pt>
                <c:pt idx="69">
                  <c:v>2012.0559770920331</c:v>
                </c:pt>
                <c:pt idx="70">
                  <c:v>2012.1643489828209</c:v>
                </c:pt>
              </c:numCache>
            </c:numRef>
          </c:yVal>
          <c:smooth val="1"/>
        </c:ser>
        <c:ser>
          <c:idx val="3"/>
          <c:order val="3"/>
          <c:tx>
            <c:v>Test 3</c:v>
          </c:tx>
          <c:marker>
            <c:symbol val="none"/>
          </c:marker>
          <c:xVal>
            <c:numRef>
              <c:f>'Sam 11 Test 3'!$H$60:$H$134</c:f>
              <c:numCache>
                <c:formatCode>General</c:formatCode>
                <c:ptCount val="75"/>
                <c:pt idx="0">
                  <c:v>9.0865399194764603E-4</c:v>
                </c:pt>
                <c:pt idx="1">
                  <c:v>9.934318685871689E-4</c:v>
                </c:pt>
                <c:pt idx="2">
                  <c:v>1.080281147689426E-3</c:v>
                </c:pt>
                <c:pt idx="3">
                  <c:v>1.1695421224368772E-3</c:v>
                </c:pt>
                <c:pt idx="4">
                  <c:v>1.2589584764273218E-3</c:v>
                </c:pt>
                <c:pt idx="5">
                  <c:v>1.348559058230692E-3</c:v>
                </c:pt>
                <c:pt idx="6">
                  <c:v>1.4390593017701643E-3</c:v>
                </c:pt>
                <c:pt idx="7">
                  <c:v>1.5292684558154287E-3</c:v>
                </c:pt>
                <c:pt idx="8">
                  <c:v>1.6184817726114448E-3</c:v>
                </c:pt>
                <c:pt idx="9">
                  <c:v>1.7059288605963821E-3</c:v>
                </c:pt>
                <c:pt idx="10">
                  <c:v>1.7930705918841707E-3</c:v>
                </c:pt>
                <c:pt idx="11">
                  <c:v>1.8787893714939971E-3</c:v>
                </c:pt>
                <c:pt idx="12">
                  <c:v>1.9653373326189816E-3</c:v>
                </c:pt>
                <c:pt idx="13">
                  <c:v>2.0517586227212447E-3</c:v>
                </c:pt>
                <c:pt idx="14">
                  <c:v>2.1376102075624189E-3</c:v>
                </c:pt>
                <c:pt idx="15">
                  <c:v>2.2238663785491422E-3</c:v>
                </c:pt>
                <c:pt idx="16">
                  <c:v>2.3122739732341934E-3</c:v>
                </c:pt>
                <c:pt idx="17">
                  <c:v>2.4019283790375442E-3</c:v>
                </c:pt>
                <c:pt idx="18">
                  <c:v>2.4909649642738349E-3</c:v>
                </c:pt>
                <c:pt idx="19">
                  <c:v>2.5800402900223655E-3</c:v>
                </c:pt>
                <c:pt idx="20">
                  <c:v>2.6702512672885799E-3</c:v>
                </c:pt>
                <c:pt idx="21">
                  <c:v>2.7610730160742606E-3</c:v>
                </c:pt>
                <c:pt idx="22">
                  <c:v>2.8500564658383576E-3</c:v>
                </c:pt>
                <c:pt idx="23">
                  <c:v>2.9359206921737036E-3</c:v>
                </c:pt>
                <c:pt idx="24">
                  <c:v>3.0185189569828892E-3</c:v>
                </c:pt>
                <c:pt idx="25">
                  <c:v>3.0948755012484242E-3</c:v>
                </c:pt>
                <c:pt idx="26">
                  <c:v>3.1633211948232454E-3</c:v>
                </c:pt>
                <c:pt idx="27">
                  <c:v>3.22854425696907E-3</c:v>
                </c:pt>
                <c:pt idx="28">
                  <c:v>3.2904556359823261E-3</c:v>
                </c:pt>
                <c:pt idx="29">
                  <c:v>3.3587402140585992E-3</c:v>
                </c:pt>
                <c:pt idx="30">
                  <c:v>3.4396879234897828E-3</c:v>
                </c:pt>
                <c:pt idx="31">
                  <c:v>3.5335445510435519E-3</c:v>
                </c:pt>
                <c:pt idx="32">
                  <c:v>3.6416794354612861E-3</c:v>
                </c:pt>
                <c:pt idx="33">
                  <c:v>3.7611970376477209E-3</c:v>
                </c:pt>
                <c:pt idx="34">
                  <c:v>3.8859611665765627E-3</c:v>
                </c:pt>
                <c:pt idx="35">
                  <c:v>4.0126952069318563E-3</c:v>
                </c:pt>
                <c:pt idx="36">
                  <c:v>4.1422556070338304E-3</c:v>
                </c:pt>
                <c:pt idx="37">
                  <c:v>4.2721137743002013E-3</c:v>
                </c:pt>
                <c:pt idx="38">
                  <c:v>4.4020564678383884E-3</c:v>
                </c:pt>
                <c:pt idx="39">
                  <c:v>4.5318444252513031E-3</c:v>
                </c:pt>
                <c:pt idx="40">
                  <c:v>4.661496079251007E-3</c:v>
                </c:pt>
                <c:pt idx="41">
                  <c:v>4.79033558996867E-3</c:v>
                </c:pt>
                <c:pt idx="42">
                  <c:v>4.9175268508518406E-3</c:v>
                </c:pt>
                <c:pt idx="43">
                  <c:v>5.0415361637051424E-3</c:v>
                </c:pt>
                <c:pt idx="44">
                  <c:v>5.1644275921042442E-3</c:v>
                </c:pt>
                <c:pt idx="45">
                  <c:v>5.2889701959486926E-3</c:v>
                </c:pt>
                <c:pt idx="46">
                  <c:v>5.4133476801088206E-3</c:v>
                </c:pt>
                <c:pt idx="47">
                  <c:v>5.5345523567467796E-3</c:v>
                </c:pt>
                <c:pt idx="48">
                  <c:v>5.6529015066148335E-3</c:v>
                </c:pt>
                <c:pt idx="49">
                  <c:v>5.7701454366992809E-3</c:v>
                </c:pt>
                <c:pt idx="50">
                  <c:v>5.8878653414869715E-3</c:v>
                </c:pt>
                <c:pt idx="51">
                  <c:v>6.00358124362429E-3</c:v>
                </c:pt>
                <c:pt idx="52">
                  <c:v>6.1152919732628827E-3</c:v>
                </c:pt>
                <c:pt idx="53">
                  <c:v>6.2228032686299853E-3</c:v>
                </c:pt>
                <c:pt idx="54">
                  <c:v>6.3269463879992724E-3</c:v>
                </c:pt>
                <c:pt idx="55">
                  <c:v>6.4321387473392734E-3</c:v>
                </c:pt>
                <c:pt idx="56">
                  <c:v>6.5399739458318175E-3</c:v>
                </c:pt>
                <c:pt idx="57">
                  <c:v>6.6532592449617435E-3</c:v>
                </c:pt>
                <c:pt idx="58">
                  <c:v>6.7756249242218016E-3</c:v>
                </c:pt>
                <c:pt idx="59">
                  <c:v>6.910060079791636E-3</c:v>
                </c:pt>
                <c:pt idx="60">
                  <c:v>7.0555856147105633E-3</c:v>
                </c:pt>
                <c:pt idx="61">
                  <c:v>7.2104977120212013E-3</c:v>
                </c:pt>
                <c:pt idx="62">
                  <c:v>7.3709696342602561E-3</c:v>
                </c:pt>
                <c:pt idx="63">
                  <c:v>7.5310775922337444E-3</c:v>
                </c:pt>
                <c:pt idx="64">
                  <c:v>7.6779267170515733E-3</c:v>
                </c:pt>
                <c:pt idx="65">
                  <c:v>7.8092209541009341E-3</c:v>
                </c:pt>
                <c:pt idx="66">
                  <c:v>7.9265128330589518E-3</c:v>
                </c:pt>
                <c:pt idx="67">
                  <c:v>8.0310220846583312E-3</c:v>
                </c:pt>
                <c:pt idx="68">
                  <c:v>8.124390940887528E-3</c:v>
                </c:pt>
                <c:pt idx="69">
                  <c:v>8.2072777399428906E-3</c:v>
                </c:pt>
                <c:pt idx="70">
                  <c:v>8.2813698530585789E-3</c:v>
                </c:pt>
                <c:pt idx="71">
                  <c:v>8.3475497079282639E-3</c:v>
                </c:pt>
                <c:pt idx="72">
                  <c:v>8.4066055712767734E-3</c:v>
                </c:pt>
                <c:pt idx="73">
                  <c:v>8.4591137236739965E-3</c:v>
                </c:pt>
                <c:pt idx="74">
                  <c:v>8.505592817632919E-3</c:v>
                </c:pt>
              </c:numCache>
            </c:numRef>
          </c:xVal>
          <c:yVal>
            <c:numRef>
              <c:f>'Sam 11 Test 3'!$I$60:$I$134</c:f>
              <c:numCache>
                <c:formatCode>General</c:formatCode>
                <c:ptCount val="75"/>
                <c:pt idx="0">
                  <c:v>1993.4789522835881</c:v>
                </c:pt>
                <c:pt idx="1">
                  <c:v>1993.510653155234</c:v>
                </c:pt>
                <c:pt idx="2">
                  <c:v>1993.5453798397059</c:v>
                </c:pt>
                <c:pt idx="3">
                  <c:v>1993.5877739557361</c:v>
                </c:pt>
                <c:pt idx="4">
                  <c:v>1993.6416374601617</c:v>
                </c:pt>
                <c:pt idx="5">
                  <c:v>1993.7068873141461</c:v>
                </c:pt>
                <c:pt idx="6">
                  <c:v>1993.7821971827311</c:v>
                </c:pt>
                <c:pt idx="7">
                  <c:v>1993.9002317644581</c:v>
                </c:pt>
                <c:pt idx="8">
                  <c:v>1994.0421362880081</c:v>
                </c:pt>
                <c:pt idx="9">
                  <c:v>1994.1921931592108</c:v>
                </c:pt>
                <c:pt idx="10">
                  <c:v>1994.3457694432977</c:v>
                </c:pt>
                <c:pt idx="11">
                  <c:v>1994.5166573989613</c:v>
                </c:pt>
                <c:pt idx="12">
                  <c:v>1994.6968047590649</c:v>
                </c:pt>
                <c:pt idx="13">
                  <c:v>1994.8866624831639</c:v>
                </c:pt>
                <c:pt idx="14">
                  <c:v>1995.0809412348376</c:v>
                </c:pt>
                <c:pt idx="15">
                  <c:v>1995.2757567113601</c:v>
                </c:pt>
                <c:pt idx="16">
                  <c:v>1995.4865762402283</c:v>
                </c:pt>
                <c:pt idx="17">
                  <c:v>1995.6970294162008</c:v>
                </c:pt>
                <c:pt idx="18">
                  <c:v>1995.9020834745811</c:v>
                </c:pt>
                <c:pt idx="19">
                  <c:v>1996.1201776271232</c:v>
                </c:pt>
                <c:pt idx="20">
                  <c:v>1996.3349874644109</c:v>
                </c:pt>
                <c:pt idx="21">
                  <c:v>1996.5454020179698</c:v>
                </c:pt>
                <c:pt idx="22">
                  <c:v>1996.7706362161728</c:v>
                </c:pt>
                <c:pt idx="23">
                  <c:v>1996.9876163945557</c:v>
                </c:pt>
                <c:pt idx="24">
                  <c:v>1997.2012985550998</c:v>
                </c:pt>
                <c:pt idx="25">
                  <c:v>1997.4116994995911</c:v>
                </c:pt>
                <c:pt idx="26">
                  <c:v>1997.6248425496258</c:v>
                </c:pt>
                <c:pt idx="27">
                  <c:v>1997.8296263946679</c:v>
                </c:pt>
                <c:pt idx="28">
                  <c:v>1998.0288896552013</c:v>
                </c:pt>
                <c:pt idx="29">
                  <c:v>1998.2189285896809</c:v>
                </c:pt>
                <c:pt idx="30">
                  <c:v>1998.3918412307128</c:v>
                </c:pt>
                <c:pt idx="31">
                  <c:v>1998.5517183076408</c:v>
                </c:pt>
                <c:pt idx="32">
                  <c:v>1998.7074988768748</c:v>
                </c:pt>
                <c:pt idx="33">
                  <c:v>1998.8443843891898</c:v>
                </c:pt>
                <c:pt idx="34">
                  <c:v>1998.995056050275</c:v>
                </c:pt>
                <c:pt idx="35">
                  <c:v>1999.1588237452461</c:v>
                </c:pt>
                <c:pt idx="36">
                  <c:v>1999.3406363707193</c:v>
                </c:pt>
                <c:pt idx="37">
                  <c:v>1999.5370622336475</c:v>
                </c:pt>
                <c:pt idx="38">
                  <c:v>1999.7508957102868</c:v>
                </c:pt>
                <c:pt idx="39">
                  <c:v>1999.9811471392545</c:v>
                </c:pt>
                <c:pt idx="40">
                  <c:v>2000.2112795253292</c:v>
                </c:pt>
                <c:pt idx="41">
                  <c:v>2000.4487522728002</c:v>
                </c:pt>
                <c:pt idx="42">
                  <c:v>2000.6929566455158</c:v>
                </c:pt>
                <c:pt idx="43">
                  <c:v>2000.9439077809661</c:v>
                </c:pt>
                <c:pt idx="44">
                  <c:v>2001.2033719028684</c:v>
                </c:pt>
                <c:pt idx="45">
                  <c:v>2001.4454637125859</c:v>
                </c:pt>
                <c:pt idx="46">
                  <c:v>2001.6933871413228</c:v>
                </c:pt>
                <c:pt idx="47">
                  <c:v>2001.9440555271913</c:v>
                </c:pt>
                <c:pt idx="48">
                  <c:v>2002.1841767744681</c:v>
                </c:pt>
                <c:pt idx="49">
                  <c:v>2002.4126776970261</c:v>
                </c:pt>
                <c:pt idx="50">
                  <c:v>2002.6524999273183</c:v>
                </c:pt>
                <c:pt idx="51">
                  <c:v>2002.8916215345898</c:v>
                </c:pt>
                <c:pt idx="52">
                  <c:v>2003.1187220811314</c:v>
                </c:pt>
                <c:pt idx="53">
                  <c:v>2003.3525900730178</c:v>
                </c:pt>
                <c:pt idx="54">
                  <c:v>2003.5773405657158</c:v>
                </c:pt>
                <c:pt idx="55">
                  <c:v>2003.7987044091451</c:v>
                </c:pt>
                <c:pt idx="56">
                  <c:v>2004.0141413682304</c:v>
                </c:pt>
                <c:pt idx="57">
                  <c:v>2004.2227420314048</c:v>
                </c:pt>
                <c:pt idx="58">
                  <c:v>2004.4193697282722</c:v>
                </c:pt>
                <c:pt idx="59">
                  <c:v>2004.6190529554399</c:v>
                </c:pt>
                <c:pt idx="60">
                  <c:v>2004.821110659891</c:v>
                </c:pt>
                <c:pt idx="61">
                  <c:v>2005.0110359939058</c:v>
                </c:pt>
                <c:pt idx="62">
                  <c:v>2005.2200204945159</c:v>
                </c:pt>
                <c:pt idx="63">
                  <c:v>2005.4440928450645</c:v>
                </c:pt>
                <c:pt idx="64">
                  <c:v>2005.7126611605647</c:v>
                </c:pt>
                <c:pt idx="65">
                  <c:v>2006.0258445445024</c:v>
                </c:pt>
                <c:pt idx="66">
                  <c:v>2006.3803080900498</c:v>
                </c:pt>
                <c:pt idx="67">
                  <c:v>2006.7580298810481</c:v>
                </c:pt>
                <c:pt idx="68">
                  <c:v>2007.1474215929384</c:v>
                </c:pt>
                <c:pt idx="69">
                  <c:v>2007.5218441336478</c:v>
                </c:pt>
                <c:pt idx="70">
                  <c:v>2007.8536298202835</c:v>
                </c:pt>
                <c:pt idx="71">
                  <c:v>2008.1546152382548</c:v>
                </c:pt>
                <c:pt idx="72">
                  <c:v>2008.4302585144299</c:v>
                </c:pt>
                <c:pt idx="73">
                  <c:v>2008.6730803629848</c:v>
                </c:pt>
                <c:pt idx="74">
                  <c:v>2008.8901805266878</c:v>
                </c:pt>
              </c:numCache>
            </c:numRef>
          </c:yVal>
          <c:smooth val="1"/>
        </c:ser>
        <c:ser>
          <c:idx val="4"/>
          <c:order val="4"/>
          <c:tx>
            <c:v>Test 2</c:v>
          </c:tx>
          <c:marker>
            <c:symbol val="none"/>
          </c:marker>
          <c:xVal>
            <c:numRef>
              <c:f>'Sam 11 Test 2'!$H$90:$H$164</c:f>
              <c:numCache>
                <c:formatCode>General</c:formatCode>
                <c:ptCount val="75"/>
                <c:pt idx="0">
                  <c:v>1.119636355702116E-3</c:v>
                </c:pt>
                <c:pt idx="1">
                  <c:v>1.2073024574435817E-3</c:v>
                </c:pt>
                <c:pt idx="2">
                  <c:v>1.2981241613588389E-3</c:v>
                </c:pt>
                <c:pt idx="3">
                  <c:v>1.3922919132646201E-3</c:v>
                </c:pt>
                <c:pt idx="4">
                  <c:v>1.488417668899035E-3</c:v>
                </c:pt>
                <c:pt idx="5">
                  <c:v>1.5846071047103288E-3</c:v>
                </c:pt>
                <c:pt idx="6">
                  <c:v>1.6798447997121591E-3</c:v>
                </c:pt>
                <c:pt idx="7">
                  <c:v>1.7754184451302558E-3</c:v>
                </c:pt>
                <c:pt idx="8">
                  <c:v>1.8704688571304481E-3</c:v>
                </c:pt>
                <c:pt idx="9">
                  <c:v>1.9627550568530948E-3</c:v>
                </c:pt>
                <c:pt idx="10">
                  <c:v>2.0537015961764669E-3</c:v>
                </c:pt>
                <c:pt idx="11">
                  <c:v>2.1440372201630593E-3</c:v>
                </c:pt>
                <c:pt idx="12">
                  <c:v>2.236344173218338E-3</c:v>
                </c:pt>
                <c:pt idx="13">
                  <c:v>2.3290966867084211E-3</c:v>
                </c:pt>
                <c:pt idx="14">
                  <c:v>2.4190869271016151E-3</c:v>
                </c:pt>
                <c:pt idx="15">
                  <c:v>2.5035639628017124E-3</c:v>
                </c:pt>
                <c:pt idx="16">
                  <c:v>2.5888582358256401E-3</c:v>
                </c:pt>
                <c:pt idx="17">
                  <c:v>2.6757579977278035E-3</c:v>
                </c:pt>
                <c:pt idx="18">
                  <c:v>2.7637357712681334E-3</c:v>
                </c:pt>
                <c:pt idx="19">
                  <c:v>2.8507100358397207E-3</c:v>
                </c:pt>
                <c:pt idx="20">
                  <c:v>2.9357750484704796E-3</c:v>
                </c:pt>
                <c:pt idx="21">
                  <c:v>3.0204503700814785E-3</c:v>
                </c:pt>
                <c:pt idx="22">
                  <c:v>3.1046388511924428E-3</c:v>
                </c:pt>
                <c:pt idx="23">
                  <c:v>3.1877914377311692E-3</c:v>
                </c:pt>
                <c:pt idx="24">
                  <c:v>3.2696447908026555E-3</c:v>
                </c:pt>
                <c:pt idx="25">
                  <c:v>3.3501453695775002E-3</c:v>
                </c:pt>
                <c:pt idx="26">
                  <c:v>3.4238801397076892E-3</c:v>
                </c:pt>
                <c:pt idx="27">
                  <c:v>3.4898301179784102E-3</c:v>
                </c:pt>
                <c:pt idx="28">
                  <c:v>3.5484956282118012E-3</c:v>
                </c:pt>
                <c:pt idx="29">
                  <c:v>3.6083579582023603E-3</c:v>
                </c:pt>
                <c:pt idx="30">
                  <c:v>3.6791098002968907E-3</c:v>
                </c:pt>
                <c:pt idx="31">
                  <c:v>3.7637457607534561E-3</c:v>
                </c:pt>
                <c:pt idx="32">
                  <c:v>3.8617474030225472E-3</c:v>
                </c:pt>
                <c:pt idx="33">
                  <c:v>3.9726481342096812E-3</c:v>
                </c:pt>
                <c:pt idx="34">
                  <c:v>4.0929594344093134E-3</c:v>
                </c:pt>
                <c:pt idx="35">
                  <c:v>4.217473225075612E-3</c:v>
                </c:pt>
                <c:pt idx="36">
                  <c:v>4.3438458424123524E-3</c:v>
                </c:pt>
                <c:pt idx="37">
                  <c:v>4.4720719088289784E-3</c:v>
                </c:pt>
                <c:pt idx="38">
                  <c:v>4.6020134250113424E-3</c:v>
                </c:pt>
                <c:pt idx="39">
                  <c:v>4.7326732571903434E-3</c:v>
                </c:pt>
                <c:pt idx="40">
                  <c:v>4.8631066393799455E-3</c:v>
                </c:pt>
                <c:pt idx="41">
                  <c:v>4.993200097996869E-3</c:v>
                </c:pt>
                <c:pt idx="42">
                  <c:v>5.123721482102766E-3</c:v>
                </c:pt>
                <c:pt idx="43">
                  <c:v>5.2535716005862824E-3</c:v>
                </c:pt>
                <c:pt idx="44">
                  <c:v>5.3803911183255724E-3</c:v>
                </c:pt>
                <c:pt idx="45">
                  <c:v>5.5041132079431954E-3</c:v>
                </c:pt>
                <c:pt idx="46">
                  <c:v>5.6278913069811171E-3</c:v>
                </c:pt>
                <c:pt idx="47">
                  <c:v>5.7507551480228923E-3</c:v>
                </c:pt>
                <c:pt idx="48">
                  <c:v>5.8694967607976593E-3</c:v>
                </c:pt>
                <c:pt idx="49">
                  <c:v>5.9842058262741258E-3</c:v>
                </c:pt>
                <c:pt idx="50">
                  <c:v>6.0971202409432299E-3</c:v>
                </c:pt>
                <c:pt idx="51">
                  <c:v>6.2060344355962666E-3</c:v>
                </c:pt>
                <c:pt idx="52">
                  <c:v>6.3128634912375725E-3</c:v>
                </c:pt>
                <c:pt idx="53">
                  <c:v>6.4178603082625223E-3</c:v>
                </c:pt>
                <c:pt idx="54">
                  <c:v>6.5210246463566482E-3</c:v>
                </c:pt>
                <c:pt idx="55">
                  <c:v>6.6221728250608304E-3</c:v>
                </c:pt>
                <c:pt idx="56">
                  <c:v>6.7245336192199466E-3</c:v>
                </c:pt>
                <c:pt idx="57">
                  <c:v>6.8268405957376422E-3</c:v>
                </c:pt>
                <c:pt idx="58">
                  <c:v>6.9331767756471499E-3</c:v>
                </c:pt>
                <c:pt idx="59">
                  <c:v>7.0459858924386918E-3</c:v>
                </c:pt>
                <c:pt idx="60">
                  <c:v>7.1698020358496361E-3</c:v>
                </c:pt>
                <c:pt idx="61">
                  <c:v>7.3043974376042894E-3</c:v>
                </c:pt>
                <c:pt idx="62">
                  <c:v>7.4507093187060457E-3</c:v>
                </c:pt>
                <c:pt idx="63">
                  <c:v>7.6051839560302027E-3</c:v>
                </c:pt>
                <c:pt idx="64">
                  <c:v>7.7580597158191629E-3</c:v>
                </c:pt>
                <c:pt idx="65">
                  <c:v>7.8980329339186812E-3</c:v>
                </c:pt>
                <c:pt idx="66">
                  <c:v>8.0229524316457728E-3</c:v>
                </c:pt>
                <c:pt idx="67">
                  <c:v>8.1347378549837951E-3</c:v>
                </c:pt>
                <c:pt idx="68">
                  <c:v>8.2337852904909668E-3</c:v>
                </c:pt>
                <c:pt idx="69">
                  <c:v>8.322288816930706E-3</c:v>
                </c:pt>
                <c:pt idx="70">
                  <c:v>8.4007494735816677E-3</c:v>
                </c:pt>
                <c:pt idx="71">
                  <c:v>8.4705384757750215E-3</c:v>
                </c:pt>
                <c:pt idx="72">
                  <c:v>8.5326591075387728E-3</c:v>
                </c:pt>
                <c:pt idx="73">
                  <c:v>8.5879255515097508E-3</c:v>
                </c:pt>
                <c:pt idx="74">
                  <c:v>8.6368871078849694E-3</c:v>
                </c:pt>
              </c:numCache>
            </c:numRef>
          </c:xVal>
          <c:yVal>
            <c:numRef>
              <c:f>'Sam 11 Test 2'!$I$90:$I$164</c:f>
              <c:numCache>
                <c:formatCode>General</c:formatCode>
                <c:ptCount val="75"/>
                <c:pt idx="0">
                  <c:v>1993.3943813331448</c:v>
                </c:pt>
                <c:pt idx="1">
                  <c:v>1993.4757826998321</c:v>
                </c:pt>
                <c:pt idx="2">
                  <c:v>1993.5471664298489</c:v>
                </c:pt>
                <c:pt idx="3">
                  <c:v>1993.622301486864</c:v>
                </c:pt>
                <c:pt idx="4">
                  <c:v>1993.7095121381781</c:v>
                </c:pt>
                <c:pt idx="5">
                  <c:v>1993.8048996243599</c:v>
                </c:pt>
                <c:pt idx="6">
                  <c:v>1993.9107129619251</c:v>
                </c:pt>
                <c:pt idx="7">
                  <c:v>1994.0145190657313</c:v>
                </c:pt>
                <c:pt idx="8">
                  <c:v>1994.1145785591548</c:v>
                </c:pt>
                <c:pt idx="9">
                  <c:v>1994.2192144032431</c:v>
                </c:pt>
                <c:pt idx="10">
                  <c:v>1994.3273430629179</c:v>
                </c:pt>
                <c:pt idx="11">
                  <c:v>1994.4303541566262</c:v>
                </c:pt>
                <c:pt idx="12">
                  <c:v>1994.5358940409637</c:v>
                </c:pt>
                <c:pt idx="13">
                  <c:v>1994.6318186368617</c:v>
                </c:pt>
                <c:pt idx="14">
                  <c:v>1994.7286024731811</c:v>
                </c:pt>
                <c:pt idx="15">
                  <c:v>1994.8247201258598</c:v>
                </c:pt>
                <c:pt idx="16">
                  <c:v>1994.915043713281</c:v>
                </c:pt>
                <c:pt idx="17">
                  <c:v>1995.0114179419488</c:v>
                </c:pt>
                <c:pt idx="18">
                  <c:v>1995.1011587477551</c:v>
                </c:pt>
                <c:pt idx="19">
                  <c:v>1995.1880588729778</c:v>
                </c:pt>
                <c:pt idx="20">
                  <c:v>1995.2724648856806</c:v>
                </c:pt>
                <c:pt idx="21">
                  <c:v>1995.3545009971126</c:v>
                </c:pt>
                <c:pt idx="22">
                  <c:v>1995.4399742974008</c:v>
                </c:pt>
                <c:pt idx="23">
                  <c:v>1995.5198417676613</c:v>
                </c:pt>
                <c:pt idx="24">
                  <c:v>1995.6006720908952</c:v>
                </c:pt>
                <c:pt idx="25">
                  <c:v>1995.6762356818056</c:v>
                </c:pt>
                <c:pt idx="26">
                  <c:v>1995.7523164136248</c:v>
                </c:pt>
                <c:pt idx="27">
                  <c:v>1995.8276107722631</c:v>
                </c:pt>
                <c:pt idx="28">
                  <c:v>1995.9015089950365</c:v>
                </c:pt>
                <c:pt idx="29">
                  <c:v>1995.9636364955327</c:v>
                </c:pt>
                <c:pt idx="30">
                  <c:v>1996.0200519459811</c:v>
                </c:pt>
                <c:pt idx="31">
                  <c:v>1996.081402651376</c:v>
                </c:pt>
                <c:pt idx="32">
                  <c:v>1996.1542046862428</c:v>
                </c:pt>
                <c:pt idx="33">
                  <c:v>1996.2326190176191</c:v>
                </c:pt>
                <c:pt idx="34">
                  <c:v>1996.3276000158558</c:v>
                </c:pt>
                <c:pt idx="35">
                  <c:v>1996.4284787142715</c:v>
                </c:pt>
                <c:pt idx="36">
                  <c:v>1996.5339144428442</c:v>
                </c:pt>
                <c:pt idx="37">
                  <c:v>1996.6500854985597</c:v>
                </c:pt>
                <c:pt idx="38">
                  <c:v>1996.7622121487038</c:v>
                </c:pt>
                <c:pt idx="39">
                  <c:v>1996.8683833338328</c:v>
                </c:pt>
                <c:pt idx="40">
                  <c:v>1996.9783945004499</c:v>
                </c:pt>
                <c:pt idx="41">
                  <c:v>1997.0969310504049</c:v>
                </c:pt>
                <c:pt idx="42">
                  <c:v>1997.2016737453689</c:v>
                </c:pt>
                <c:pt idx="43">
                  <c:v>1997.3112754708279</c:v>
                </c:pt>
                <c:pt idx="44">
                  <c:v>1997.4365156237529</c:v>
                </c:pt>
                <c:pt idx="45">
                  <c:v>1997.5632507613709</c:v>
                </c:pt>
                <c:pt idx="46">
                  <c:v>1997.6783137852351</c:v>
                </c:pt>
                <c:pt idx="47">
                  <c:v>1997.7993317067105</c:v>
                </c:pt>
                <c:pt idx="48">
                  <c:v>1997.9258341360401</c:v>
                </c:pt>
                <c:pt idx="49">
                  <c:v>1998.0614033224356</c:v>
                </c:pt>
                <c:pt idx="50">
                  <c:v>1998.2808601901959</c:v>
                </c:pt>
                <c:pt idx="51">
                  <c:v>1998.5359494711731</c:v>
                </c:pt>
                <c:pt idx="52">
                  <c:v>1998.799075324056</c:v>
                </c:pt>
                <c:pt idx="53">
                  <c:v>1999.0596708916501</c:v>
                </c:pt>
                <c:pt idx="54">
                  <c:v>1999.3265007024861</c:v>
                </c:pt>
                <c:pt idx="55">
                  <c:v>1999.5918066322358</c:v>
                </c:pt>
                <c:pt idx="56">
                  <c:v>1999.8441628690098</c:v>
                </c:pt>
                <c:pt idx="57">
                  <c:v>2000.0809215821118</c:v>
                </c:pt>
                <c:pt idx="58">
                  <c:v>2000.329051923901</c:v>
                </c:pt>
                <c:pt idx="59">
                  <c:v>2000.5723338315063</c:v>
                </c:pt>
                <c:pt idx="60">
                  <c:v>2000.8144439483544</c:v>
                </c:pt>
                <c:pt idx="61">
                  <c:v>2001.0687048535228</c:v>
                </c:pt>
                <c:pt idx="62">
                  <c:v>2001.3504864681709</c:v>
                </c:pt>
                <c:pt idx="63">
                  <c:v>2001.663420421349</c:v>
                </c:pt>
                <c:pt idx="64">
                  <c:v>2002.0152811792211</c:v>
                </c:pt>
                <c:pt idx="65">
                  <c:v>2002.3981080612969</c:v>
                </c:pt>
                <c:pt idx="66">
                  <c:v>2002.7724426551626</c:v>
                </c:pt>
                <c:pt idx="67">
                  <c:v>2003.1308729896505</c:v>
                </c:pt>
                <c:pt idx="68">
                  <c:v>2003.4620344906855</c:v>
                </c:pt>
                <c:pt idx="69">
                  <c:v>2003.7645859416211</c:v>
                </c:pt>
                <c:pt idx="70">
                  <c:v>2004.0406999474553</c:v>
                </c:pt>
                <c:pt idx="71">
                  <c:v>2004.28538485271</c:v>
                </c:pt>
                <c:pt idx="72">
                  <c:v>2004.5141753674388</c:v>
                </c:pt>
                <c:pt idx="73">
                  <c:v>2004.7219643306951</c:v>
                </c:pt>
                <c:pt idx="74">
                  <c:v>2004.9047186976256</c:v>
                </c:pt>
              </c:numCache>
            </c:numRef>
          </c:yVal>
          <c:smooth val="1"/>
        </c:ser>
        <c:ser>
          <c:idx val="5"/>
          <c:order val="5"/>
          <c:tx>
            <c:v>Test 1</c:v>
          </c:tx>
          <c:marker>
            <c:symbol val="none"/>
          </c:marker>
          <c:xVal>
            <c:numRef>
              <c:f>'Sam 11 Test 1'!$H$80:$H$142</c:f>
              <c:numCache>
                <c:formatCode>General</c:formatCode>
                <c:ptCount val="63"/>
                <c:pt idx="0">
                  <c:v>1.9089061622365002E-3</c:v>
                </c:pt>
                <c:pt idx="1">
                  <c:v>1.9973486314485379E-3</c:v>
                </c:pt>
                <c:pt idx="2">
                  <c:v>2.0826786296931727E-3</c:v>
                </c:pt>
                <c:pt idx="3">
                  <c:v>2.1655299459252091E-3</c:v>
                </c:pt>
                <c:pt idx="4">
                  <c:v>2.2489467974818244E-3</c:v>
                </c:pt>
                <c:pt idx="5">
                  <c:v>2.3328282443363401E-3</c:v>
                </c:pt>
                <c:pt idx="6">
                  <c:v>2.4155210358681681E-3</c:v>
                </c:pt>
                <c:pt idx="7">
                  <c:v>2.498520018930449E-3</c:v>
                </c:pt>
                <c:pt idx="8">
                  <c:v>2.5804185930492249E-3</c:v>
                </c:pt>
                <c:pt idx="9">
                  <c:v>2.6633922506500247E-3</c:v>
                </c:pt>
                <c:pt idx="10">
                  <c:v>2.7467357452624071E-3</c:v>
                </c:pt>
                <c:pt idx="11">
                  <c:v>2.8298617006568601E-3</c:v>
                </c:pt>
                <c:pt idx="12">
                  <c:v>2.9125166744910442E-3</c:v>
                </c:pt>
                <c:pt idx="13">
                  <c:v>2.9953898895373858E-3</c:v>
                </c:pt>
                <c:pt idx="14">
                  <c:v>3.0784151351804182E-3</c:v>
                </c:pt>
                <c:pt idx="15">
                  <c:v>3.1599260307754616E-3</c:v>
                </c:pt>
                <c:pt idx="16">
                  <c:v>3.2392454634351388E-3</c:v>
                </c:pt>
                <c:pt idx="17">
                  <c:v>3.316320342288476E-3</c:v>
                </c:pt>
                <c:pt idx="18">
                  <c:v>3.3933932286533508E-3</c:v>
                </c:pt>
                <c:pt idx="19">
                  <c:v>3.4731215932326796E-3</c:v>
                </c:pt>
                <c:pt idx="20">
                  <c:v>3.5542781808302047E-3</c:v>
                </c:pt>
                <c:pt idx="21">
                  <c:v>3.6347967543945508E-3</c:v>
                </c:pt>
                <c:pt idx="22">
                  <c:v>3.7151968166696573E-3</c:v>
                </c:pt>
                <c:pt idx="23">
                  <c:v>3.7987925739545645E-3</c:v>
                </c:pt>
                <c:pt idx="24">
                  <c:v>3.8904458401737485E-3</c:v>
                </c:pt>
                <c:pt idx="25">
                  <c:v>3.9925171010216252E-3</c:v>
                </c:pt>
                <c:pt idx="26">
                  <c:v>4.1039172114414445E-3</c:v>
                </c:pt>
                <c:pt idx="27">
                  <c:v>4.2177507007522914E-3</c:v>
                </c:pt>
                <c:pt idx="28">
                  <c:v>4.3332267976363041E-3</c:v>
                </c:pt>
                <c:pt idx="29">
                  <c:v>4.4507760203587104E-3</c:v>
                </c:pt>
                <c:pt idx="30">
                  <c:v>4.5696377047077475E-3</c:v>
                </c:pt>
                <c:pt idx="31">
                  <c:v>4.6872097563423814E-3</c:v>
                </c:pt>
                <c:pt idx="32">
                  <c:v>4.8014609958152918E-3</c:v>
                </c:pt>
                <c:pt idx="33">
                  <c:v>4.9137355164108713E-3</c:v>
                </c:pt>
                <c:pt idx="34">
                  <c:v>5.0254678936558529E-3</c:v>
                </c:pt>
                <c:pt idx="35">
                  <c:v>5.1370319246437004E-3</c:v>
                </c:pt>
                <c:pt idx="36">
                  <c:v>5.2463375650744024E-3</c:v>
                </c:pt>
                <c:pt idx="37">
                  <c:v>5.3523707912650834E-3</c:v>
                </c:pt>
                <c:pt idx="38">
                  <c:v>5.4479397725185714E-3</c:v>
                </c:pt>
                <c:pt idx="39">
                  <c:v>5.5428942546825724E-3</c:v>
                </c:pt>
                <c:pt idx="40">
                  <c:v>5.6428439994437481E-3</c:v>
                </c:pt>
                <c:pt idx="41">
                  <c:v>5.7415133180942924E-3</c:v>
                </c:pt>
                <c:pt idx="42">
                  <c:v>5.8427883097560791E-3</c:v>
                </c:pt>
                <c:pt idx="43">
                  <c:v>5.9465474848099126E-3</c:v>
                </c:pt>
                <c:pt idx="44">
                  <c:v>6.053092817444824E-3</c:v>
                </c:pt>
                <c:pt idx="45">
                  <c:v>6.1585681404685124E-3</c:v>
                </c:pt>
                <c:pt idx="46">
                  <c:v>6.2622548660495785E-3</c:v>
                </c:pt>
                <c:pt idx="47">
                  <c:v>6.3646987822845542E-3</c:v>
                </c:pt>
                <c:pt idx="48">
                  <c:v>6.4677670797810534E-3</c:v>
                </c:pt>
                <c:pt idx="49">
                  <c:v>6.5728650338219277E-3</c:v>
                </c:pt>
                <c:pt idx="50">
                  <c:v>6.6803400712810504E-3</c:v>
                </c:pt>
                <c:pt idx="51">
                  <c:v>6.7855069570956043E-3</c:v>
                </c:pt>
                <c:pt idx="52">
                  <c:v>6.8882739645720796E-3</c:v>
                </c:pt>
                <c:pt idx="53">
                  <c:v>6.9921360911204414E-3</c:v>
                </c:pt>
                <c:pt idx="54">
                  <c:v>7.1022598994467034E-3</c:v>
                </c:pt>
                <c:pt idx="55">
                  <c:v>7.224026193591109E-3</c:v>
                </c:pt>
                <c:pt idx="56">
                  <c:v>7.3620025009255774E-3</c:v>
                </c:pt>
                <c:pt idx="57">
                  <c:v>7.5129196016457409E-3</c:v>
                </c:pt>
                <c:pt idx="58">
                  <c:v>7.6655733918031526E-3</c:v>
                </c:pt>
                <c:pt idx="59">
                  <c:v>7.8082378775579152E-3</c:v>
                </c:pt>
                <c:pt idx="60">
                  <c:v>7.9360855222088914E-3</c:v>
                </c:pt>
                <c:pt idx="61">
                  <c:v>8.0498641531619348E-3</c:v>
                </c:pt>
                <c:pt idx="62">
                  <c:v>8.1512558680510508E-3</c:v>
                </c:pt>
              </c:numCache>
            </c:numRef>
          </c:xVal>
          <c:yVal>
            <c:numRef>
              <c:f>'Sam 11 Test 1'!$I$80:$I$142</c:f>
              <c:numCache>
                <c:formatCode>General</c:formatCode>
                <c:ptCount val="63"/>
                <c:pt idx="0">
                  <c:v>1991.2902582703798</c:v>
                </c:pt>
                <c:pt idx="1">
                  <c:v>1991.3146467433428</c:v>
                </c:pt>
                <c:pt idx="2">
                  <c:v>1991.3416657690111</c:v>
                </c:pt>
                <c:pt idx="3">
                  <c:v>1991.3666086921085</c:v>
                </c:pt>
                <c:pt idx="4">
                  <c:v>1991.3884315228936</c:v>
                </c:pt>
                <c:pt idx="5">
                  <c:v>1991.4142679706081</c:v>
                </c:pt>
                <c:pt idx="6">
                  <c:v>1991.4398989735471</c:v>
                </c:pt>
                <c:pt idx="7">
                  <c:v>1991.4653450761925</c:v>
                </c:pt>
                <c:pt idx="8">
                  <c:v>1991.4853676685761</c:v>
                </c:pt>
                <c:pt idx="9">
                  <c:v>1991.5114615017162</c:v>
                </c:pt>
                <c:pt idx="10">
                  <c:v>1991.5345078515447</c:v>
                </c:pt>
                <c:pt idx="11">
                  <c:v>1991.5636985663898</c:v>
                </c:pt>
                <c:pt idx="12">
                  <c:v>1991.5918477097512</c:v>
                </c:pt>
                <c:pt idx="13">
                  <c:v>1991.6148037387759</c:v>
                </c:pt>
                <c:pt idx="14">
                  <c:v>1991.6407212648978</c:v>
                </c:pt>
                <c:pt idx="15">
                  <c:v>1991.6811327384021</c:v>
                </c:pt>
                <c:pt idx="16">
                  <c:v>1991.7222594645718</c:v>
                </c:pt>
                <c:pt idx="17">
                  <c:v>1991.756895318111</c:v>
                </c:pt>
                <c:pt idx="18">
                  <c:v>1991.8050280863001</c:v>
                </c:pt>
                <c:pt idx="19">
                  <c:v>1991.8544182776623</c:v>
                </c:pt>
                <c:pt idx="20">
                  <c:v>1991.9088830499031</c:v>
                </c:pt>
                <c:pt idx="21">
                  <c:v>1991.9612183449128</c:v>
                </c:pt>
                <c:pt idx="22">
                  <c:v>1992.0101977104214</c:v>
                </c:pt>
                <c:pt idx="23">
                  <c:v>1992.0653566393792</c:v>
                </c:pt>
                <c:pt idx="24">
                  <c:v>1992.1211329754358</c:v>
                </c:pt>
                <c:pt idx="25">
                  <c:v>1992.1799057778958</c:v>
                </c:pt>
                <c:pt idx="26">
                  <c:v>1992.240874800108</c:v>
                </c:pt>
                <c:pt idx="27">
                  <c:v>1992.2966857201043</c:v>
                </c:pt>
                <c:pt idx="28">
                  <c:v>1992.3693834480873</c:v>
                </c:pt>
                <c:pt idx="29">
                  <c:v>1992.4489556032856</c:v>
                </c:pt>
                <c:pt idx="30">
                  <c:v>1992.5452915429507</c:v>
                </c:pt>
                <c:pt idx="31">
                  <c:v>1992.6455122886555</c:v>
                </c:pt>
                <c:pt idx="32">
                  <c:v>1992.75154495979</c:v>
                </c:pt>
                <c:pt idx="33">
                  <c:v>1992.905804063811</c:v>
                </c:pt>
                <c:pt idx="34">
                  <c:v>1993.0503325574225</c:v>
                </c:pt>
                <c:pt idx="35">
                  <c:v>1993.1879809016871</c:v>
                </c:pt>
                <c:pt idx="36">
                  <c:v>1993.3278862115178</c:v>
                </c:pt>
                <c:pt idx="37">
                  <c:v>1993.4676321903667</c:v>
                </c:pt>
                <c:pt idx="38">
                  <c:v>1993.5660539713301</c:v>
                </c:pt>
                <c:pt idx="39">
                  <c:v>1993.6445574741981</c:v>
                </c:pt>
                <c:pt idx="40">
                  <c:v>1993.7219697267831</c:v>
                </c:pt>
                <c:pt idx="41">
                  <c:v>1993.8044706540954</c:v>
                </c:pt>
                <c:pt idx="42">
                  <c:v>1993.8913010886895</c:v>
                </c:pt>
                <c:pt idx="43">
                  <c:v>1993.9751436798206</c:v>
                </c:pt>
                <c:pt idx="44">
                  <c:v>1994.0691271118378</c:v>
                </c:pt>
                <c:pt idx="45">
                  <c:v>1994.1604088006507</c:v>
                </c:pt>
                <c:pt idx="46">
                  <c:v>1994.3038329205895</c:v>
                </c:pt>
                <c:pt idx="47">
                  <c:v>1994.4433663285306</c:v>
                </c:pt>
                <c:pt idx="48">
                  <c:v>1994.5908510956781</c:v>
                </c:pt>
                <c:pt idx="49">
                  <c:v>1994.74148668611</c:v>
                </c:pt>
                <c:pt idx="50">
                  <c:v>1994.8874478174923</c:v>
                </c:pt>
                <c:pt idx="51">
                  <c:v>1995.0310168357478</c:v>
                </c:pt>
                <c:pt idx="52">
                  <c:v>1995.1607296521743</c:v>
                </c:pt>
                <c:pt idx="53">
                  <c:v>1995.2892996869571</c:v>
                </c:pt>
                <c:pt idx="54">
                  <c:v>1995.4213474182616</c:v>
                </c:pt>
                <c:pt idx="55">
                  <c:v>1995.5577767764353</c:v>
                </c:pt>
                <c:pt idx="56">
                  <c:v>1995.7025303987919</c:v>
                </c:pt>
                <c:pt idx="57">
                  <c:v>1995.8592821589098</c:v>
                </c:pt>
                <c:pt idx="58">
                  <c:v>1996.0320892430209</c:v>
                </c:pt>
                <c:pt idx="59">
                  <c:v>1996.2314250187192</c:v>
                </c:pt>
                <c:pt idx="60">
                  <c:v>1996.4351101168472</c:v>
                </c:pt>
                <c:pt idx="61">
                  <c:v>1996.6194907051624</c:v>
                </c:pt>
                <c:pt idx="62">
                  <c:v>1996.7868726346464</c:v>
                </c:pt>
              </c:numCache>
            </c:numRef>
          </c:yVal>
          <c:smooth val="1"/>
        </c:ser>
        <c:axId val="41548416"/>
        <c:axId val="41558784"/>
      </c:scatterChart>
      <c:valAx>
        <c:axId val="41548416"/>
        <c:scaling>
          <c:orientation val="minMax"/>
        </c:scaling>
        <c:axPos val="b"/>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Strain</a:t>
                </a:r>
              </a:p>
            </c:rich>
          </c:tx>
        </c:title>
        <c:numFmt formatCode="General" sourceLinked="1"/>
        <c:majorTickMark val="none"/>
        <c:tickLblPos val="nextTo"/>
        <c:txPr>
          <a:bodyPr/>
          <a:lstStyle/>
          <a:p>
            <a:pPr>
              <a:defRPr sz="1400"/>
            </a:pPr>
            <a:endParaRPr lang="en-US"/>
          </a:p>
        </c:txPr>
        <c:crossAx val="41558784"/>
        <c:crosses val="autoZero"/>
        <c:crossBetween val="midCat"/>
      </c:valAx>
      <c:valAx>
        <c:axId val="41558784"/>
        <c:scaling>
          <c:orientation val="minMax"/>
        </c:scaling>
        <c:axPos val="l"/>
        <c:majorGridlines>
          <c:spPr>
            <a:ln>
              <a:solidFill>
                <a:srgbClr val="EEECE1"/>
              </a:solidFill>
            </a:ln>
          </c:spPr>
        </c:majorGridlines>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Resistance (ohm)</a:t>
                </a:r>
              </a:p>
            </c:rich>
          </c:tx>
        </c:title>
        <c:numFmt formatCode="General" sourceLinked="1"/>
        <c:majorTickMark val="none"/>
        <c:tickLblPos val="nextTo"/>
        <c:txPr>
          <a:bodyPr/>
          <a:lstStyle/>
          <a:p>
            <a:pPr>
              <a:defRPr sz="1400"/>
            </a:pPr>
            <a:endParaRPr lang="en-US"/>
          </a:p>
        </c:txPr>
        <c:crossAx val="41548416"/>
        <c:crosses val="autoZero"/>
        <c:crossBetween val="midCat"/>
      </c:valAx>
      <c:spPr>
        <a:noFill/>
        <a:ln>
          <a:solidFill>
            <a:sysClr val="windowText" lastClr="000000"/>
          </a:solidFill>
        </a:ln>
      </c:spPr>
    </c:plotArea>
    <c:legend>
      <c:legendPos val="r"/>
      <c:layout>
        <c:manualLayout>
          <c:xMode val="edge"/>
          <c:yMode val="edge"/>
          <c:x val="0.13368518518518521"/>
          <c:y val="0.18305694742702697"/>
          <c:w val="0.79038888888888892"/>
          <c:h val="8.9681460272011598E-2"/>
        </c:manualLayout>
      </c:layout>
      <c:txPr>
        <a:bodyPr/>
        <a:lstStyle/>
        <a:p>
          <a:pPr>
            <a:defRPr sz="1400"/>
          </a:pPr>
          <a:endParaRPr lang="en-US"/>
        </a:p>
      </c:txPr>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dirty="0">
                <a:latin typeface="Times New Roman" pitchFamily="18" charset="0"/>
                <a:cs typeface="Times New Roman" pitchFamily="18" charset="0"/>
              </a:rPr>
              <a:t>Resistance, Strain </a:t>
            </a:r>
            <a:r>
              <a:rPr lang="en-US" sz="3200" dirty="0" smtClean="0">
                <a:latin typeface="Times New Roman" pitchFamily="18" charset="0"/>
                <a:cs typeface="Times New Roman" pitchFamily="18" charset="0"/>
              </a:rPr>
              <a:t>vs. </a:t>
            </a:r>
            <a:r>
              <a:rPr lang="en-US" sz="3200" dirty="0">
                <a:latin typeface="Times New Roman" pitchFamily="18" charset="0"/>
                <a:cs typeface="Times New Roman" pitchFamily="18" charset="0"/>
              </a:rPr>
              <a:t>Time</a:t>
            </a:r>
          </a:p>
          <a:p>
            <a:pPr>
              <a:defRPr/>
            </a:pPr>
            <a:r>
              <a:rPr lang="en-US" dirty="0">
                <a:latin typeface="Times New Roman" pitchFamily="18" charset="0"/>
                <a:cs typeface="Times New Roman" pitchFamily="18" charset="0"/>
              </a:rPr>
              <a:t>(Sample XI, Test 5, Thread A,</a:t>
            </a:r>
            <a:r>
              <a:rPr lang="en-US" baseline="0" dirty="0">
                <a:latin typeface="Times New Roman" pitchFamily="18" charset="0"/>
                <a:cs typeface="Times New Roman" pitchFamily="18" charset="0"/>
              </a:rPr>
              <a:t> B</a:t>
            </a:r>
            <a:r>
              <a:rPr lang="en-US" dirty="0">
                <a:latin typeface="Times New Roman" pitchFamily="18" charset="0"/>
                <a:cs typeface="Times New Roman" pitchFamily="18" charset="0"/>
              </a:rPr>
              <a:t>)</a:t>
            </a:r>
          </a:p>
        </c:rich>
      </c:tx>
      <c:layout>
        <c:manualLayout>
          <c:xMode val="edge"/>
          <c:yMode val="edge"/>
          <c:x val="0.2092259062700442"/>
          <c:y val="1.6154909041183923E-2"/>
        </c:manualLayout>
      </c:layout>
    </c:title>
    <c:plotArea>
      <c:layout>
        <c:manualLayout>
          <c:layoutTarget val="inner"/>
          <c:xMode val="edge"/>
          <c:yMode val="edge"/>
          <c:x val="9.4661931115917045E-2"/>
          <c:y val="0.26629099356846031"/>
          <c:w val="0.77700699340915813"/>
          <c:h val="0.5727529432208176"/>
        </c:manualLayout>
      </c:layout>
      <c:scatterChart>
        <c:scatterStyle val="smoothMarker"/>
        <c:ser>
          <c:idx val="0"/>
          <c:order val="0"/>
          <c:tx>
            <c:v>Strain</c:v>
          </c:tx>
          <c:spPr>
            <a:ln w="57150"/>
          </c:spPr>
          <c:marker>
            <c:symbol val="none"/>
          </c:marker>
          <c:xVal>
            <c:numRef>
              <c:f>'Sam 11 Test 5'!$C$6:$C$220</c:f>
              <c:numCache>
                <c:formatCode>General</c:formatCode>
                <c:ptCount val="2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numCache>
            </c:numRef>
          </c:xVal>
          <c:yVal>
            <c:numRef>
              <c:f>'Sam 11 Test 5'!$H$7:$H$220</c:f>
              <c:numCache>
                <c:formatCode>General</c:formatCode>
                <c:ptCount val="214"/>
                <c:pt idx="0">
                  <c:v>4.1131484645394898E-6</c:v>
                </c:pt>
                <c:pt idx="1">
                  <c:v>4.1131484645394898E-6</c:v>
                </c:pt>
                <c:pt idx="2">
                  <c:v>4.5274224106082144E-6</c:v>
                </c:pt>
                <c:pt idx="3">
                  <c:v>4.7611912801755713E-6</c:v>
                </c:pt>
                <c:pt idx="4">
                  <c:v>4.8798511747281195E-6</c:v>
                </c:pt>
                <c:pt idx="5">
                  <c:v>5.1257227617198982E-6</c:v>
                </c:pt>
                <c:pt idx="6">
                  <c:v>5.255275101954444E-6</c:v>
                </c:pt>
                <c:pt idx="7">
                  <c:v>5.0049438559332157E-6</c:v>
                </c:pt>
                <c:pt idx="8">
                  <c:v>4.779645734514144E-6</c:v>
                </c:pt>
                <c:pt idx="9">
                  <c:v>5.2633885358650924E-6</c:v>
                </c:pt>
                <c:pt idx="10">
                  <c:v>6.983006289894057E-6</c:v>
                </c:pt>
                <c:pt idx="11">
                  <c:v>8.4389301804620027E-6</c:v>
                </c:pt>
                <c:pt idx="12">
                  <c:v>1.0483118386437809E-5</c:v>
                </c:pt>
                <c:pt idx="13">
                  <c:v>1.3654482598465464E-5</c:v>
                </c:pt>
                <c:pt idx="14">
                  <c:v>1.7837346116325025E-5</c:v>
                </c:pt>
                <c:pt idx="15">
                  <c:v>2.2474857668757851E-5</c:v>
                </c:pt>
                <c:pt idx="16">
                  <c:v>2.7841135210702287E-5</c:v>
                </c:pt>
                <c:pt idx="17">
                  <c:v>3.3496373790974937E-5</c:v>
                </c:pt>
                <c:pt idx="18">
                  <c:v>3.9456063799964643E-5</c:v>
                </c:pt>
                <c:pt idx="19">
                  <c:v>4.4591934137717727E-5</c:v>
                </c:pt>
                <c:pt idx="20">
                  <c:v>4.916687184785898E-5</c:v>
                </c:pt>
                <c:pt idx="21">
                  <c:v>5.6355861187124012E-5</c:v>
                </c:pt>
                <c:pt idx="22">
                  <c:v>6.4477129177508127E-5</c:v>
                </c:pt>
                <c:pt idx="23">
                  <c:v>7.4354768834479927E-5</c:v>
                </c:pt>
                <c:pt idx="24">
                  <c:v>8.5721410903322599E-5</c:v>
                </c:pt>
                <c:pt idx="25">
                  <c:v>9.8336423054790881E-5</c:v>
                </c:pt>
                <c:pt idx="26">
                  <c:v>1.1156896224649513E-4</c:v>
                </c:pt>
                <c:pt idx="27">
                  <c:v>1.2536023487402727E-4</c:v>
                </c:pt>
                <c:pt idx="28">
                  <c:v>1.4034087870443208E-4</c:v>
                </c:pt>
                <c:pt idx="29">
                  <c:v>1.5753712816834125E-4</c:v>
                </c:pt>
                <c:pt idx="30">
                  <c:v>1.7576571532760204E-4</c:v>
                </c:pt>
                <c:pt idx="31">
                  <c:v>1.9446474597238853E-4</c:v>
                </c:pt>
                <c:pt idx="32">
                  <c:v>2.1464061521700816E-4</c:v>
                </c:pt>
                <c:pt idx="33">
                  <c:v>2.3637644897143116E-4</c:v>
                </c:pt>
                <c:pt idx="34">
                  <c:v>2.5933278660856098E-4</c:v>
                </c:pt>
                <c:pt idx="35">
                  <c:v>2.8278983961794042E-4</c:v>
                </c:pt>
                <c:pt idx="36">
                  <c:v>3.0738700667259011E-4</c:v>
                </c:pt>
                <c:pt idx="37">
                  <c:v>3.3406371583084203E-4</c:v>
                </c:pt>
                <c:pt idx="38">
                  <c:v>3.621089659478229E-4</c:v>
                </c:pt>
                <c:pt idx="39">
                  <c:v>3.9115805225732413E-4</c:v>
                </c:pt>
                <c:pt idx="40">
                  <c:v>4.2193322083299982E-4</c:v>
                </c:pt>
                <c:pt idx="41">
                  <c:v>4.5572957685716402E-4</c:v>
                </c:pt>
                <c:pt idx="42">
                  <c:v>4.9554735675505523E-4</c:v>
                </c:pt>
                <c:pt idx="43">
                  <c:v>5.4592141507055594E-4</c:v>
                </c:pt>
                <c:pt idx="44">
                  <c:v>6.0891501495587814E-4</c:v>
                </c:pt>
                <c:pt idx="45">
                  <c:v>6.8110901863486964E-4</c:v>
                </c:pt>
                <c:pt idx="46">
                  <c:v>7.6094126111175375E-4</c:v>
                </c:pt>
                <c:pt idx="47">
                  <c:v>8.4998856630203237E-4</c:v>
                </c:pt>
                <c:pt idx="48">
                  <c:v>9.4517224431518926E-4</c:v>
                </c:pt>
                <c:pt idx="49">
                  <c:v>1.0433575049971554E-3</c:v>
                </c:pt>
                <c:pt idx="50">
                  <c:v>1.1444276542571551E-3</c:v>
                </c:pt>
                <c:pt idx="51">
                  <c:v>1.2458926331239998E-3</c:v>
                </c:pt>
                <c:pt idx="52">
                  <c:v>1.345881275975456E-3</c:v>
                </c:pt>
                <c:pt idx="53">
                  <c:v>1.44307054390452E-3</c:v>
                </c:pt>
                <c:pt idx="54">
                  <c:v>1.5399419445168221E-3</c:v>
                </c:pt>
                <c:pt idx="55">
                  <c:v>1.6361603361918062E-3</c:v>
                </c:pt>
                <c:pt idx="56">
                  <c:v>1.7297729138859249E-3</c:v>
                </c:pt>
                <c:pt idx="57">
                  <c:v>1.8207206762388729E-3</c:v>
                </c:pt>
                <c:pt idx="58">
                  <c:v>1.9106431270060245E-3</c:v>
                </c:pt>
                <c:pt idx="59">
                  <c:v>2.0008856191841553E-3</c:v>
                </c:pt>
                <c:pt idx="60">
                  <c:v>2.0905402551462059E-3</c:v>
                </c:pt>
                <c:pt idx="61">
                  <c:v>2.1780176020283547E-3</c:v>
                </c:pt>
                <c:pt idx="62">
                  <c:v>2.2652309528178511E-3</c:v>
                </c:pt>
                <c:pt idx="63">
                  <c:v>2.3530796415103155E-3</c:v>
                </c:pt>
                <c:pt idx="64">
                  <c:v>2.4442491378575816E-3</c:v>
                </c:pt>
                <c:pt idx="65">
                  <c:v>2.5362087500803991E-3</c:v>
                </c:pt>
                <c:pt idx="66">
                  <c:v>2.6277757224348998E-3</c:v>
                </c:pt>
                <c:pt idx="67">
                  <c:v>2.7188532003256248E-3</c:v>
                </c:pt>
                <c:pt idx="68">
                  <c:v>2.8104991861675984E-3</c:v>
                </c:pt>
                <c:pt idx="69">
                  <c:v>2.9016951217908874E-3</c:v>
                </c:pt>
                <c:pt idx="70">
                  <c:v>2.9897340495756348E-3</c:v>
                </c:pt>
                <c:pt idx="71">
                  <c:v>3.0742865865896452E-3</c:v>
                </c:pt>
                <c:pt idx="72">
                  <c:v>3.1573111221004633E-3</c:v>
                </c:pt>
                <c:pt idx="73">
                  <c:v>3.2393688120052194E-3</c:v>
                </c:pt>
                <c:pt idx="74">
                  <c:v>3.3253737550373928E-3</c:v>
                </c:pt>
                <c:pt idx="75">
                  <c:v>3.4206186153438248E-3</c:v>
                </c:pt>
                <c:pt idx="76">
                  <c:v>3.5288577376880776E-3</c:v>
                </c:pt>
                <c:pt idx="77">
                  <c:v>3.6464954345652783E-3</c:v>
                </c:pt>
                <c:pt idx="78">
                  <c:v>3.7695203031220185E-3</c:v>
                </c:pt>
                <c:pt idx="79">
                  <c:v>3.8965236509035692E-3</c:v>
                </c:pt>
                <c:pt idx="80">
                  <c:v>4.0252256426324727E-3</c:v>
                </c:pt>
                <c:pt idx="81">
                  <c:v>4.1544029744511324E-3</c:v>
                </c:pt>
                <c:pt idx="82">
                  <c:v>4.2835967975041302E-3</c:v>
                </c:pt>
                <c:pt idx="83">
                  <c:v>4.4134002416905517E-3</c:v>
                </c:pt>
                <c:pt idx="84">
                  <c:v>4.5437049993032799E-3</c:v>
                </c:pt>
                <c:pt idx="85">
                  <c:v>4.6719397861278589E-3</c:v>
                </c:pt>
                <c:pt idx="86">
                  <c:v>4.7961100291297109E-3</c:v>
                </c:pt>
                <c:pt idx="87">
                  <c:v>4.9188710983983641E-3</c:v>
                </c:pt>
                <c:pt idx="88">
                  <c:v>5.0401774880313877E-3</c:v>
                </c:pt>
                <c:pt idx="89">
                  <c:v>5.1626070458756796E-3</c:v>
                </c:pt>
                <c:pt idx="90">
                  <c:v>5.2861391871981975E-3</c:v>
                </c:pt>
                <c:pt idx="91">
                  <c:v>5.4091515537479434E-3</c:v>
                </c:pt>
                <c:pt idx="92">
                  <c:v>5.5285742729086155E-3</c:v>
                </c:pt>
                <c:pt idx="93">
                  <c:v>5.6480242780949956E-3</c:v>
                </c:pt>
                <c:pt idx="94">
                  <c:v>5.7685078936731632E-3</c:v>
                </c:pt>
                <c:pt idx="95">
                  <c:v>5.8857938146413017E-3</c:v>
                </c:pt>
                <c:pt idx="96">
                  <c:v>5.9985979784692011E-3</c:v>
                </c:pt>
                <c:pt idx="97">
                  <c:v>6.1098423681488706E-3</c:v>
                </c:pt>
                <c:pt idx="98">
                  <c:v>6.2194107239305491E-3</c:v>
                </c:pt>
                <c:pt idx="99">
                  <c:v>6.3271954529398574E-3</c:v>
                </c:pt>
                <c:pt idx="100">
                  <c:v>6.4325463699619169E-3</c:v>
                </c:pt>
                <c:pt idx="101">
                  <c:v>6.5358932794711702E-3</c:v>
                </c:pt>
                <c:pt idx="102">
                  <c:v>6.643121012578879E-3</c:v>
                </c:pt>
                <c:pt idx="103">
                  <c:v>6.7589340973622314E-3</c:v>
                </c:pt>
                <c:pt idx="104">
                  <c:v>6.886554597022445E-3</c:v>
                </c:pt>
                <c:pt idx="105">
                  <c:v>7.0270477266794499E-3</c:v>
                </c:pt>
                <c:pt idx="106">
                  <c:v>7.1750929705586362E-3</c:v>
                </c:pt>
                <c:pt idx="107">
                  <c:v>7.3275471238486364E-3</c:v>
                </c:pt>
                <c:pt idx="108">
                  <c:v>7.4830105473331918E-3</c:v>
                </c:pt>
                <c:pt idx="109">
                  <c:v>7.6414989376516378E-3</c:v>
                </c:pt>
                <c:pt idx="110">
                  <c:v>7.7868460650857502E-3</c:v>
                </c:pt>
                <c:pt idx="111">
                  <c:v>7.9167855453900812E-3</c:v>
                </c:pt>
                <c:pt idx="112">
                  <c:v>8.0327220246953525E-3</c:v>
                </c:pt>
                <c:pt idx="113">
                  <c:v>8.1363309993656516E-3</c:v>
                </c:pt>
                <c:pt idx="114">
                  <c:v>8.2288925654582668E-3</c:v>
                </c:pt>
                <c:pt idx="115">
                  <c:v>8.3113250405552602E-3</c:v>
                </c:pt>
                <c:pt idx="116">
                  <c:v>8.3846886793500566E-3</c:v>
                </c:pt>
                <c:pt idx="117">
                  <c:v>8.4499377110666789E-3</c:v>
                </c:pt>
                <c:pt idx="118">
                  <c:v>8.5083866433474532E-3</c:v>
                </c:pt>
                <c:pt idx="119">
                  <c:v>8.5606237540479194E-3</c:v>
                </c:pt>
                <c:pt idx="120">
                  <c:v>8.6066281007097008E-3</c:v>
                </c:pt>
                <c:pt idx="121">
                  <c:v>8.647573352265004E-3</c:v>
                </c:pt>
                <c:pt idx="122">
                  <c:v>8.6840098047187356E-3</c:v>
                </c:pt>
                <c:pt idx="123">
                  <c:v>8.7161634464102706E-3</c:v>
                </c:pt>
                <c:pt idx="124">
                  <c:v>8.7444122537224268E-3</c:v>
                </c:pt>
                <c:pt idx="125">
                  <c:v>8.7699752579852817E-3</c:v>
                </c:pt>
                <c:pt idx="126">
                  <c:v>8.7922924916115624E-3</c:v>
                </c:pt>
                <c:pt idx="127">
                  <c:v>8.8119193414349546E-3</c:v>
                </c:pt>
                <c:pt idx="128">
                  <c:v>8.8258224906656267E-3</c:v>
                </c:pt>
                <c:pt idx="129">
                  <c:v>8.8261379163611306E-3</c:v>
                </c:pt>
                <c:pt idx="130">
                  <c:v>8.8143131638633784E-3</c:v>
                </c:pt>
                <c:pt idx="131">
                  <c:v>8.7925742630600226E-3</c:v>
                </c:pt>
                <c:pt idx="132">
                  <c:v>8.7633329965966875E-3</c:v>
                </c:pt>
                <c:pt idx="133">
                  <c:v>8.7271561368632393E-3</c:v>
                </c:pt>
                <c:pt idx="134">
                  <c:v>8.6853793678030866E-3</c:v>
                </c:pt>
                <c:pt idx="135">
                  <c:v>8.6370949669400208E-3</c:v>
                </c:pt>
                <c:pt idx="136">
                  <c:v>8.5834123578945876E-3</c:v>
                </c:pt>
                <c:pt idx="137">
                  <c:v>8.5269338539165213E-3</c:v>
                </c:pt>
                <c:pt idx="138">
                  <c:v>8.4679390444990978E-3</c:v>
                </c:pt>
                <c:pt idx="139">
                  <c:v>8.4051674602830806E-3</c:v>
                </c:pt>
                <c:pt idx="140">
                  <c:v>8.3372094825810324E-3</c:v>
                </c:pt>
                <c:pt idx="141">
                  <c:v>8.2642612088835356E-3</c:v>
                </c:pt>
                <c:pt idx="142">
                  <c:v>8.1883337686932851E-3</c:v>
                </c:pt>
                <c:pt idx="143">
                  <c:v>8.1100476205175649E-3</c:v>
                </c:pt>
                <c:pt idx="144">
                  <c:v>8.0298220993310528E-3</c:v>
                </c:pt>
                <c:pt idx="145">
                  <c:v>7.9464751611139344E-3</c:v>
                </c:pt>
                <c:pt idx="146">
                  <c:v>7.8610528042737382E-3</c:v>
                </c:pt>
                <c:pt idx="147">
                  <c:v>7.7752302840817132E-3</c:v>
                </c:pt>
                <c:pt idx="148">
                  <c:v>7.6886806885207879E-3</c:v>
                </c:pt>
                <c:pt idx="149">
                  <c:v>7.6005594042472934E-3</c:v>
                </c:pt>
                <c:pt idx="150">
                  <c:v>7.5091416127774906E-3</c:v>
                </c:pt>
                <c:pt idx="151">
                  <c:v>7.4155381671292906E-3</c:v>
                </c:pt>
                <c:pt idx="152">
                  <c:v>7.3207014894250194E-3</c:v>
                </c:pt>
                <c:pt idx="153">
                  <c:v>7.2254443730805154E-3</c:v>
                </c:pt>
                <c:pt idx="154">
                  <c:v>7.1282020708689827E-3</c:v>
                </c:pt>
                <c:pt idx="155">
                  <c:v>7.0284836311668803E-3</c:v>
                </c:pt>
                <c:pt idx="156">
                  <c:v>6.9273178700215623E-3</c:v>
                </c:pt>
                <c:pt idx="157">
                  <c:v>6.8248495195773543E-3</c:v>
                </c:pt>
                <c:pt idx="158">
                  <c:v>6.7212088387641573E-3</c:v>
                </c:pt>
                <c:pt idx="159">
                  <c:v>6.6134415152187013E-3</c:v>
                </c:pt>
                <c:pt idx="160">
                  <c:v>6.5017767490381292E-3</c:v>
                </c:pt>
                <c:pt idx="161">
                  <c:v>6.3866930574743774E-3</c:v>
                </c:pt>
                <c:pt idx="162">
                  <c:v>6.2701864697504014E-3</c:v>
                </c:pt>
                <c:pt idx="163">
                  <c:v>6.151112067149838E-3</c:v>
                </c:pt>
                <c:pt idx="164">
                  <c:v>6.0268415090359235E-3</c:v>
                </c:pt>
                <c:pt idx="165">
                  <c:v>5.8977079876842689E-3</c:v>
                </c:pt>
                <c:pt idx="166">
                  <c:v>5.7675918866767727E-3</c:v>
                </c:pt>
                <c:pt idx="167">
                  <c:v>5.6372335885954503E-3</c:v>
                </c:pt>
                <c:pt idx="168">
                  <c:v>5.5042278923639514E-3</c:v>
                </c:pt>
                <c:pt idx="169">
                  <c:v>5.3675079429706214E-3</c:v>
                </c:pt>
                <c:pt idx="170">
                  <c:v>5.2300610097911499E-3</c:v>
                </c:pt>
                <c:pt idx="171">
                  <c:v>5.0932884269311333E-3</c:v>
                </c:pt>
                <c:pt idx="172">
                  <c:v>4.9567558310064071E-3</c:v>
                </c:pt>
                <c:pt idx="173">
                  <c:v>4.8187880457384296E-3</c:v>
                </c:pt>
                <c:pt idx="174">
                  <c:v>4.681410577416477E-3</c:v>
                </c:pt>
                <c:pt idx="175">
                  <c:v>4.5483697964506199E-3</c:v>
                </c:pt>
                <c:pt idx="176">
                  <c:v>4.4174417788382173E-3</c:v>
                </c:pt>
                <c:pt idx="177">
                  <c:v>4.2872700766930704E-3</c:v>
                </c:pt>
                <c:pt idx="178">
                  <c:v>4.1571369338520249E-3</c:v>
                </c:pt>
                <c:pt idx="179">
                  <c:v>4.0284144757055445E-3</c:v>
                </c:pt>
                <c:pt idx="180">
                  <c:v>3.9026601569630602E-3</c:v>
                </c:pt>
                <c:pt idx="181">
                  <c:v>3.779482472496497E-3</c:v>
                </c:pt>
                <c:pt idx="182">
                  <c:v>3.6540401135749592E-3</c:v>
                </c:pt>
                <c:pt idx="183">
                  <c:v>3.5242662454425186E-3</c:v>
                </c:pt>
                <c:pt idx="184">
                  <c:v>3.3914639943069791E-3</c:v>
                </c:pt>
                <c:pt idx="185">
                  <c:v>3.2575873760537256E-3</c:v>
                </c:pt>
                <c:pt idx="186">
                  <c:v>3.1234303385051401E-3</c:v>
                </c:pt>
                <c:pt idx="187">
                  <c:v>2.9890238826903726E-3</c:v>
                </c:pt>
                <c:pt idx="188">
                  <c:v>2.8599412622137442E-3</c:v>
                </c:pt>
                <c:pt idx="189">
                  <c:v>2.7357418256295091E-3</c:v>
                </c:pt>
                <c:pt idx="190">
                  <c:v>2.6152951299320201E-3</c:v>
                </c:pt>
                <c:pt idx="191">
                  <c:v>2.4985010972967754E-3</c:v>
                </c:pt>
                <c:pt idx="192">
                  <c:v>2.384396723295362E-3</c:v>
                </c:pt>
                <c:pt idx="193">
                  <c:v>2.2718430667776454E-3</c:v>
                </c:pt>
                <c:pt idx="194">
                  <c:v>2.162152769404201E-3</c:v>
                </c:pt>
                <c:pt idx="195">
                  <c:v>2.0549004175787E-3</c:v>
                </c:pt>
                <c:pt idx="196">
                  <c:v>1.9490639735476659E-3</c:v>
                </c:pt>
                <c:pt idx="197">
                  <c:v>1.8440431860913544E-3</c:v>
                </c:pt>
                <c:pt idx="198">
                  <c:v>1.7397564895522937E-3</c:v>
                </c:pt>
                <c:pt idx="199">
                  <c:v>1.6359470106626461E-3</c:v>
                </c:pt>
                <c:pt idx="200">
                  <c:v>1.5267435196155924E-3</c:v>
                </c:pt>
                <c:pt idx="201">
                  <c:v>1.4125463399449721E-3</c:v>
                </c:pt>
                <c:pt idx="202">
                  <c:v>1.2982106351460989E-3</c:v>
                </c:pt>
                <c:pt idx="203">
                  <c:v>1.1880646249701401E-3</c:v>
                </c:pt>
                <c:pt idx="204">
                  <c:v>1.0834292905282862E-3</c:v>
                </c:pt>
                <c:pt idx="205">
                  <c:v>9.8577167018441998E-4</c:v>
                </c:pt>
                <c:pt idx="206">
                  <c:v>8.95909051531498E-4</c:v>
                </c:pt>
                <c:pt idx="207">
                  <c:v>8.1278377903663227E-4</c:v>
                </c:pt>
                <c:pt idx="208">
                  <c:v>7.3691759432839414E-4</c:v>
                </c:pt>
                <c:pt idx="209">
                  <c:v>6.6735377885816945E-4</c:v>
                </c:pt>
                <c:pt idx="210">
                  <c:v>6.0396514263666532E-4</c:v>
                </c:pt>
                <c:pt idx="211">
                  <c:v>5.462732454209042E-4</c:v>
                </c:pt>
                <c:pt idx="212">
                  <c:v>4.9384749099220789E-4</c:v>
                </c:pt>
                <c:pt idx="213">
                  <c:v>4.4625003806031204E-4</c:v>
                </c:pt>
              </c:numCache>
            </c:numRef>
          </c:yVal>
          <c:smooth val="1"/>
        </c:ser>
        <c:axId val="41884672"/>
        <c:axId val="41899136"/>
      </c:scatterChart>
      <c:scatterChart>
        <c:scatterStyle val="smoothMarker"/>
        <c:ser>
          <c:idx val="1"/>
          <c:order val="1"/>
          <c:tx>
            <c:v>Thread B </c:v>
          </c:tx>
          <c:spPr>
            <a:ln w="57150"/>
          </c:spPr>
          <c:marker>
            <c:symbol val="none"/>
          </c:marker>
          <c:xVal>
            <c:numRef>
              <c:f>'Sam 11 Test 5'!$C$6:$C$220</c:f>
              <c:numCache>
                <c:formatCode>General</c:formatCode>
                <c:ptCount val="2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numCache>
            </c:numRef>
          </c:xVal>
          <c:yVal>
            <c:numRef>
              <c:f>'Sam 11 Test 5'!$I$7:$I$220</c:f>
              <c:numCache>
                <c:formatCode>General</c:formatCode>
                <c:ptCount val="214"/>
                <c:pt idx="0">
                  <c:v>1994.117021</c:v>
                </c:pt>
                <c:pt idx="1">
                  <c:v>1994.1256577000033</c:v>
                </c:pt>
                <c:pt idx="2">
                  <c:v>1994.1320539300002</c:v>
                </c:pt>
                <c:pt idx="3">
                  <c:v>1994.1430050369981</c:v>
                </c:pt>
                <c:pt idx="4">
                  <c:v>1994.1557399333001</c:v>
                </c:pt>
                <c:pt idx="5">
                  <c:v>1994.1628830399698</c:v>
                </c:pt>
                <c:pt idx="6">
                  <c:v>1994.1745689359711</c:v>
                </c:pt>
                <c:pt idx="7">
                  <c:v>1994.1912821423748</c:v>
                </c:pt>
                <c:pt idx="8">
                  <c:v>1994.1929934281384</c:v>
                </c:pt>
                <c:pt idx="9">
                  <c:v>1994.1987893853247</c:v>
                </c:pt>
                <c:pt idx="10">
                  <c:v>1994.2016275467931</c:v>
                </c:pt>
                <c:pt idx="11">
                  <c:v>1994.202804992113</c:v>
                </c:pt>
                <c:pt idx="12">
                  <c:v>1994.2133149928998</c:v>
                </c:pt>
                <c:pt idx="13">
                  <c:v>1994.2208964936117</c:v>
                </c:pt>
                <c:pt idx="14">
                  <c:v>1994.2167674442551</c:v>
                </c:pt>
                <c:pt idx="15">
                  <c:v>1994.2126131998257</c:v>
                </c:pt>
                <c:pt idx="16">
                  <c:v>1994.2068090798432</c:v>
                </c:pt>
                <c:pt idx="17">
                  <c:v>1994.1974547718578</c:v>
                </c:pt>
                <c:pt idx="18">
                  <c:v>1994.2013650946731</c:v>
                </c:pt>
                <c:pt idx="19">
                  <c:v>1994.2125197852088</c:v>
                </c:pt>
                <c:pt idx="20">
                  <c:v>1994.2106679066878</c:v>
                </c:pt>
                <c:pt idx="21">
                  <c:v>1994.2166365160158</c:v>
                </c:pt>
                <c:pt idx="22">
                  <c:v>1994.2210069644152</c:v>
                </c:pt>
                <c:pt idx="23">
                  <c:v>1994.2197457679758</c:v>
                </c:pt>
                <c:pt idx="24">
                  <c:v>1994.2257453911786</c:v>
                </c:pt>
                <c:pt idx="25">
                  <c:v>1994.2254498520588</c:v>
                </c:pt>
                <c:pt idx="26">
                  <c:v>1994.2141062668506</c:v>
                </c:pt>
                <c:pt idx="27">
                  <c:v>1994.2187297401713</c:v>
                </c:pt>
                <c:pt idx="28">
                  <c:v>1994.2186350661511</c:v>
                </c:pt>
                <c:pt idx="29">
                  <c:v>1994.2147321595348</c:v>
                </c:pt>
                <c:pt idx="30">
                  <c:v>1994.2145991435846</c:v>
                </c:pt>
                <c:pt idx="31">
                  <c:v>1994.2206127292261</c:v>
                </c:pt>
                <c:pt idx="32">
                  <c:v>1994.2241474562998</c:v>
                </c:pt>
                <c:pt idx="33">
                  <c:v>1994.2240117106717</c:v>
                </c:pt>
                <c:pt idx="34">
                  <c:v>1994.2324010396046</c:v>
                </c:pt>
                <c:pt idx="35">
                  <c:v>1994.2366344356451</c:v>
                </c:pt>
                <c:pt idx="36">
                  <c:v>1994.2371274920811</c:v>
                </c:pt>
                <c:pt idx="37">
                  <c:v>1994.2404501428719</c:v>
                </c:pt>
                <c:pt idx="38">
                  <c:v>1994.2500745285847</c:v>
                </c:pt>
                <c:pt idx="39">
                  <c:v>1994.2525405757258</c:v>
                </c:pt>
                <c:pt idx="40">
                  <c:v>1994.2490648181538</c:v>
                </c:pt>
                <c:pt idx="41">
                  <c:v>1994.2511937363386</c:v>
                </c:pt>
                <c:pt idx="42">
                  <c:v>1994.2544866627047</c:v>
                </c:pt>
                <c:pt idx="43">
                  <c:v>1994.268402596432</c:v>
                </c:pt>
                <c:pt idx="44">
                  <c:v>1994.2876861367911</c:v>
                </c:pt>
                <c:pt idx="45">
                  <c:v>1994.3247555231119</c:v>
                </c:pt>
                <c:pt idx="46">
                  <c:v>1994.3719492707996</c:v>
                </c:pt>
                <c:pt idx="47">
                  <c:v>1994.435765043725</c:v>
                </c:pt>
                <c:pt idx="48">
                  <c:v>1994.520298539345</c:v>
                </c:pt>
                <c:pt idx="49">
                  <c:v>1994.6509526854138</c:v>
                </c:pt>
                <c:pt idx="50">
                  <c:v>1994.8300624168726</c:v>
                </c:pt>
                <c:pt idx="51">
                  <c:v>1995.0437698751853</c:v>
                </c:pt>
                <c:pt idx="52">
                  <c:v>1995.2986288876668</c:v>
                </c:pt>
                <c:pt idx="53">
                  <c:v>1995.5657405988998</c:v>
                </c:pt>
                <c:pt idx="54">
                  <c:v>1995.8550825390098</c:v>
                </c:pt>
                <c:pt idx="55">
                  <c:v>1996.165996285109</c:v>
                </c:pt>
                <c:pt idx="56">
                  <c:v>1996.4932580565978</c:v>
                </c:pt>
                <c:pt idx="57">
                  <c:v>1996.8294751509384</c:v>
                </c:pt>
                <c:pt idx="58">
                  <c:v>1997.1598582358424</c:v>
                </c:pt>
                <c:pt idx="59">
                  <c:v>1997.4832383122598</c:v>
                </c:pt>
                <c:pt idx="60">
                  <c:v>1997.8095782810351</c:v>
                </c:pt>
                <c:pt idx="61">
                  <c:v>1998.1391453529288</c:v>
                </c:pt>
                <c:pt idx="62">
                  <c:v>1998.4604767176379</c:v>
                </c:pt>
                <c:pt idx="63">
                  <c:v>1998.774396045872</c:v>
                </c:pt>
                <c:pt idx="64">
                  <c:v>1999.0886539412909</c:v>
                </c:pt>
                <c:pt idx="65">
                  <c:v>1999.4189879471605</c:v>
                </c:pt>
                <c:pt idx="66">
                  <c:v>1999.7546530524423</c:v>
                </c:pt>
                <c:pt idx="67">
                  <c:v>2000.1031270471979</c:v>
                </c:pt>
                <c:pt idx="68">
                  <c:v>2000.4365930424815</c:v>
                </c:pt>
                <c:pt idx="69">
                  <c:v>2000.7748266382298</c:v>
                </c:pt>
                <c:pt idx="70">
                  <c:v>2001.1039579744074</c:v>
                </c:pt>
                <c:pt idx="71">
                  <c:v>2001.4159475769666</c:v>
                </c:pt>
                <c:pt idx="72">
                  <c:v>2001.7132606192699</c:v>
                </c:pt>
                <c:pt idx="73">
                  <c:v>2001.9949865573399</c:v>
                </c:pt>
                <c:pt idx="74">
                  <c:v>2002.2675657016132</c:v>
                </c:pt>
                <c:pt idx="75">
                  <c:v>2002.521899131448</c:v>
                </c:pt>
                <c:pt idx="76">
                  <c:v>2002.7840943182996</c:v>
                </c:pt>
                <c:pt idx="77">
                  <c:v>2003.0561814864752</c:v>
                </c:pt>
                <c:pt idx="78">
                  <c:v>2003.354382237821</c:v>
                </c:pt>
                <c:pt idx="79">
                  <c:v>2003.6579356140428</c:v>
                </c:pt>
                <c:pt idx="80">
                  <c:v>2003.9646791526411</c:v>
                </c:pt>
                <c:pt idx="81">
                  <c:v>2004.2649687373748</c:v>
                </c:pt>
                <c:pt idx="82">
                  <c:v>2004.5624537636381</c:v>
                </c:pt>
                <c:pt idx="83">
                  <c:v>2004.861420187274</c:v>
                </c:pt>
                <c:pt idx="84">
                  <c:v>2005.1530830685458</c:v>
                </c:pt>
                <c:pt idx="85">
                  <c:v>2005.4451197616961</c:v>
                </c:pt>
                <c:pt idx="86">
                  <c:v>2005.738994885523</c:v>
                </c:pt>
                <c:pt idx="87">
                  <c:v>2006.0102415969698</c:v>
                </c:pt>
                <c:pt idx="88">
                  <c:v>2006.2784588372729</c:v>
                </c:pt>
                <c:pt idx="89">
                  <c:v>2006.5418842535448</c:v>
                </c:pt>
                <c:pt idx="90">
                  <c:v>2006.8003085281898</c:v>
                </c:pt>
                <c:pt idx="91">
                  <c:v>2007.0622426753691</c:v>
                </c:pt>
                <c:pt idx="92">
                  <c:v>2007.3187616078353</c:v>
                </c:pt>
                <c:pt idx="93">
                  <c:v>2007.5700939470519</c:v>
                </c:pt>
                <c:pt idx="94">
                  <c:v>2007.8004236523448</c:v>
                </c:pt>
                <c:pt idx="95">
                  <c:v>2008.0328168871108</c:v>
                </c:pt>
                <c:pt idx="96">
                  <c:v>2008.2626237984007</c:v>
                </c:pt>
                <c:pt idx="97">
                  <c:v>2008.4908541185607</c:v>
                </c:pt>
                <c:pt idx="98">
                  <c:v>2008.7062124067061</c:v>
                </c:pt>
                <c:pt idx="99">
                  <c:v>2008.9126769660361</c:v>
                </c:pt>
                <c:pt idx="100">
                  <c:v>2009.1210256694308</c:v>
                </c:pt>
                <c:pt idx="101">
                  <c:v>2009.315361202488</c:v>
                </c:pt>
                <c:pt idx="102">
                  <c:v>2009.5073488822393</c:v>
                </c:pt>
                <c:pt idx="103">
                  <c:v>2009.7019798940155</c:v>
                </c:pt>
                <c:pt idx="104">
                  <c:v>2009.894483804612</c:v>
                </c:pt>
                <c:pt idx="105">
                  <c:v>2010.0860747241531</c:v>
                </c:pt>
                <c:pt idx="106">
                  <c:v>2010.2986234517396</c:v>
                </c:pt>
                <c:pt idx="107">
                  <c:v>2010.5478083065636</c:v>
                </c:pt>
                <c:pt idx="108">
                  <c:v>2010.7999875759074</c:v>
                </c:pt>
                <c:pt idx="109">
                  <c:v>2011.054736618313</c:v>
                </c:pt>
                <c:pt idx="110">
                  <c:v>2011.3199344564848</c:v>
                </c:pt>
                <c:pt idx="111">
                  <c:v>2011.5665608108368</c:v>
                </c:pt>
                <c:pt idx="112">
                  <c:v>2011.7937190297532</c:v>
                </c:pt>
                <c:pt idx="113">
                  <c:v>2011.9934049267779</c:v>
                </c:pt>
                <c:pt idx="114">
                  <c:v>2012.1684910340998</c:v>
                </c:pt>
                <c:pt idx="115">
                  <c:v>2012.3318263306899</c:v>
                </c:pt>
                <c:pt idx="116">
                  <c:v>2012.4772634976232</c:v>
                </c:pt>
                <c:pt idx="117">
                  <c:v>2012.600208647857</c:v>
                </c:pt>
                <c:pt idx="118">
                  <c:v>2012.7206850830755</c:v>
                </c:pt>
                <c:pt idx="119">
                  <c:v>2012.8239193747659</c:v>
                </c:pt>
                <c:pt idx="120">
                  <c:v>2012.9105091372919</c:v>
                </c:pt>
                <c:pt idx="121">
                  <c:v>2012.9985160235603</c:v>
                </c:pt>
                <c:pt idx="122">
                  <c:v>2013.0730910212051</c:v>
                </c:pt>
                <c:pt idx="123">
                  <c:v>2013.1412098190808</c:v>
                </c:pt>
                <c:pt idx="124">
                  <c:v>2013.1906256371749</c:v>
                </c:pt>
                <c:pt idx="125">
                  <c:v>2013.2507460734578</c:v>
                </c:pt>
                <c:pt idx="126">
                  <c:v>2013.2967810661144</c:v>
                </c:pt>
                <c:pt idx="127">
                  <c:v>2013.3391512595008</c:v>
                </c:pt>
                <c:pt idx="128">
                  <c:v>2013.3769715335509</c:v>
                </c:pt>
                <c:pt idx="129">
                  <c:v>2013.4145771802002</c:v>
                </c:pt>
                <c:pt idx="130">
                  <c:v>2013.4414126621764</c:v>
                </c:pt>
                <c:pt idx="131">
                  <c:v>2013.4350231959609</c:v>
                </c:pt>
                <c:pt idx="132">
                  <c:v>2013.419259076363</c:v>
                </c:pt>
                <c:pt idx="133">
                  <c:v>2013.4249108687266</c:v>
                </c:pt>
                <c:pt idx="134">
                  <c:v>2013.4409497818551</c:v>
                </c:pt>
                <c:pt idx="135">
                  <c:v>2013.4592025036686</c:v>
                </c:pt>
                <c:pt idx="136">
                  <c:v>2013.4699347533008</c:v>
                </c:pt>
                <c:pt idx="137">
                  <c:v>2013.4809705779708</c:v>
                </c:pt>
                <c:pt idx="138">
                  <c:v>2013.4804512201761</c:v>
                </c:pt>
                <c:pt idx="139">
                  <c:v>2013.4715973981581</c:v>
                </c:pt>
                <c:pt idx="140">
                  <c:v>2013.4521758583408</c:v>
                </c:pt>
                <c:pt idx="141">
                  <c:v>2013.4440842725076</c:v>
                </c:pt>
                <c:pt idx="142">
                  <c:v>2013.4439365452558</c:v>
                </c:pt>
                <c:pt idx="143">
                  <c:v>2013.453817090731</c:v>
                </c:pt>
                <c:pt idx="144">
                  <c:v>2013.4508184816602</c:v>
                </c:pt>
                <c:pt idx="145">
                  <c:v>2013.4590095334922</c:v>
                </c:pt>
                <c:pt idx="146">
                  <c:v>2013.4484821801452</c:v>
                </c:pt>
                <c:pt idx="147">
                  <c:v>2013.426615762133</c:v>
                </c:pt>
                <c:pt idx="148">
                  <c:v>2013.403618985916</c:v>
                </c:pt>
                <c:pt idx="149">
                  <c:v>2013.3722198873222</c:v>
                </c:pt>
                <c:pt idx="150">
                  <c:v>2013.3241212985897</c:v>
                </c:pt>
                <c:pt idx="151">
                  <c:v>2013.2865277687363</c:v>
                </c:pt>
                <c:pt idx="152">
                  <c:v>2013.2269085918599</c:v>
                </c:pt>
                <c:pt idx="153">
                  <c:v>2013.1527235326728</c:v>
                </c:pt>
                <c:pt idx="154">
                  <c:v>2013.0572304794048</c:v>
                </c:pt>
                <c:pt idx="155">
                  <c:v>2012.939180731466</c:v>
                </c:pt>
                <c:pt idx="156">
                  <c:v>2012.7863727583194</c:v>
                </c:pt>
                <c:pt idx="157">
                  <c:v>2012.5945219824875</c:v>
                </c:pt>
                <c:pt idx="158">
                  <c:v>2012.3530754842411</c:v>
                </c:pt>
                <c:pt idx="159">
                  <c:v>2012.0786336358149</c:v>
                </c:pt>
                <c:pt idx="160">
                  <c:v>2011.7438293722337</c:v>
                </c:pt>
                <c:pt idx="161">
                  <c:v>2011.3451860350099</c:v>
                </c:pt>
                <c:pt idx="162">
                  <c:v>2010.9045460315094</c:v>
                </c:pt>
                <c:pt idx="163">
                  <c:v>2010.4444463283546</c:v>
                </c:pt>
                <c:pt idx="164">
                  <c:v>2009.9679594955253</c:v>
                </c:pt>
                <c:pt idx="165">
                  <c:v>2009.4692766459702</c:v>
                </c:pt>
                <c:pt idx="166">
                  <c:v>2008.9617573813757</c:v>
                </c:pt>
                <c:pt idx="167">
                  <c:v>2008.4260705432382</c:v>
                </c:pt>
                <c:pt idx="168">
                  <c:v>2007.8928831889125</c:v>
                </c:pt>
                <c:pt idx="169">
                  <c:v>2007.3631343700188</c:v>
                </c:pt>
                <c:pt idx="170">
                  <c:v>2006.8387959330191</c:v>
                </c:pt>
                <c:pt idx="171">
                  <c:v>2006.3105023397172</c:v>
                </c:pt>
                <c:pt idx="172">
                  <c:v>2005.7956722057461</c:v>
                </c:pt>
                <c:pt idx="173">
                  <c:v>2005.2959632851732</c:v>
                </c:pt>
                <c:pt idx="174">
                  <c:v>2004.8038552566538</c:v>
                </c:pt>
                <c:pt idx="175">
                  <c:v>2004.3197146309878</c:v>
                </c:pt>
                <c:pt idx="176">
                  <c:v>2003.8623336678877</c:v>
                </c:pt>
                <c:pt idx="177">
                  <c:v>2003.4156433011035</c:v>
                </c:pt>
                <c:pt idx="178">
                  <c:v>2002.9852710709911</c:v>
                </c:pt>
                <c:pt idx="179">
                  <c:v>2002.5755932638915</c:v>
                </c:pt>
                <c:pt idx="180">
                  <c:v>2002.1682683375002</c:v>
                </c:pt>
                <c:pt idx="181">
                  <c:v>2001.7792079037531</c:v>
                </c:pt>
                <c:pt idx="182">
                  <c:v>2001.4109665133772</c:v>
                </c:pt>
                <c:pt idx="183">
                  <c:v>2001.06127446204</c:v>
                </c:pt>
                <c:pt idx="184">
                  <c:v>2000.7148211158349</c:v>
                </c:pt>
                <c:pt idx="185">
                  <c:v>2000.3756009042531</c:v>
                </c:pt>
                <c:pt idx="186">
                  <c:v>2000.0457068138251</c:v>
                </c:pt>
                <c:pt idx="187">
                  <c:v>1999.7230172324446</c:v>
                </c:pt>
                <c:pt idx="188">
                  <c:v>1999.4135707092021</c:v>
                </c:pt>
                <c:pt idx="189">
                  <c:v>1999.1216131382801</c:v>
                </c:pt>
                <c:pt idx="190">
                  <c:v>1998.8341929244498</c:v>
                </c:pt>
                <c:pt idx="191">
                  <c:v>1998.5521079320058</c:v>
                </c:pt>
                <c:pt idx="192">
                  <c:v>1998.292035538803</c:v>
                </c:pt>
                <c:pt idx="193">
                  <c:v>1998.039883384926</c:v>
                </c:pt>
                <c:pt idx="194">
                  <c:v>1997.7973002464328</c:v>
                </c:pt>
                <c:pt idx="195">
                  <c:v>1997.5685237217933</c:v>
                </c:pt>
                <c:pt idx="196">
                  <c:v>1997.3435990496112</c:v>
                </c:pt>
                <c:pt idx="197">
                  <c:v>1997.13259264465</c:v>
                </c:pt>
                <c:pt idx="198">
                  <c:v>1996.9321100801851</c:v>
                </c:pt>
                <c:pt idx="199">
                  <c:v>1996.7361547721689</c:v>
                </c:pt>
                <c:pt idx="200">
                  <c:v>1996.55691599495</c:v>
                </c:pt>
                <c:pt idx="201">
                  <c:v>1996.391783495455</c:v>
                </c:pt>
                <c:pt idx="202">
                  <c:v>1996.2303343459073</c:v>
                </c:pt>
                <c:pt idx="203">
                  <c:v>1996.0750791113182</c:v>
                </c:pt>
                <c:pt idx="204">
                  <c:v>1995.9329711001892</c:v>
                </c:pt>
                <c:pt idx="205">
                  <c:v>1995.8065133901705</c:v>
                </c:pt>
                <c:pt idx="206">
                  <c:v>1995.688883751151</c:v>
                </c:pt>
                <c:pt idx="207">
                  <c:v>1995.5684973760358</c:v>
                </c:pt>
                <c:pt idx="208">
                  <c:v>1995.4615891384331</c:v>
                </c:pt>
                <c:pt idx="209">
                  <c:v>1995.3686887245901</c:v>
                </c:pt>
                <c:pt idx="210">
                  <c:v>1995.2952796521311</c:v>
                </c:pt>
                <c:pt idx="211">
                  <c:v>1995.2180713869195</c:v>
                </c:pt>
                <c:pt idx="212">
                  <c:v>1995.1504615482258</c:v>
                </c:pt>
                <c:pt idx="213">
                  <c:v>1995.0872343934013</c:v>
                </c:pt>
              </c:numCache>
            </c:numRef>
          </c:yVal>
          <c:smooth val="1"/>
        </c:ser>
        <c:ser>
          <c:idx val="2"/>
          <c:order val="2"/>
          <c:tx>
            <c:v>Thread A</c:v>
          </c:tx>
          <c:spPr>
            <a:ln w="57150"/>
          </c:spPr>
          <c:marker>
            <c:symbol val="none"/>
          </c:marker>
          <c:xVal>
            <c:numRef>
              <c:f>'Sam 11 Test 5'!$C$6:$C$220</c:f>
              <c:numCache>
                <c:formatCode>General</c:formatCode>
                <c:ptCount val="2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numCache>
            </c:numRef>
          </c:xVal>
          <c:yVal>
            <c:numRef>
              <c:f>'Sam 11 Test 5'!$J$7:$J$220</c:f>
              <c:numCache>
                <c:formatCode>General</c:formatCode>
                <c:ptCount val="214"/>
                <c:pt idx="0">
                  <c:v>2089.1002170000002</c:v>
                </c:pt>
                <c:pt idx="1">
                  <c:v>2089.1012184000001</c:v>
                </c:pt>
                <c:pt idx="2">
                  <c:v>2089.0940461600003</c:v>
                </c:pt>
                <c:pt idx="3">
                  <c:v>2089.0856510440003</c:v>
                </c:pt>
                <c:pt idx="4">
                  <c:v>2089.0809743396003</c:v>
                </c:pt>
                <c:pt idx="5">
                  <c:v>2089.0839000056403</c:v>
                </c:pt>
                <c:pt idx="6">
                  <c:v>2089.0904133050772</c:v>
                </c:pt>
                <c:pt idx="7">
                  <c:v>2089.0900167745758</c:v>
                </c:pt>
                <c:pt idx="8">
                  <c:v>2089.0948544971097</c:v>
                </c:pt>
                <c:pt idx="9">
                  <c:v>2089.0916356474022</c:v>
                </c:pt>
                <c:pt idx="10">
                  <c:v>2089.090115582665</c:v>
                </c:pt>
                <c:pt idx="11">
                  <c:v>2089.0897488243945</c:v>
                </c:pt>
                <c:pt idx="12">
                  <c:v>2089.0884174419548</c:v>
                </c:pt>
                <c:pt idx="13">
                  <c:v>2089.0858422977599</c:v>
                </c:pt>
                <c:pt idx="14">
                  <c:v>2089.0802076679838</c:v>
                </c:pt>
                <c:pt idx="15">
                  <c:v>2089.0803311011855</c:v>
                </c:pt>
                <c:pt idx="16">
                  <c:v>2089.086137391067</c:v>
                </c:pt>
                <c:pt idx="17">
                  <c:v>2089.0851671519604</c:v>
                </c:pt>
                <c:pt idx="18">
                  <c:v>2089.0866721367647</c:v>
                </c:pt>
                <c:pt idx="19">
                  <c:v>2089.0914688230882</c:v>
                </c:pt>
                <c:pt idx="20">
                  <c:v>2089.0937831407796</c:v>
                </c:pt>
                <c:pt idx="21">
                  <c:v>2089.1040646266952</c:v>
                </c:pt>
                <c:pt idx="22">
                  <c:v>2089.1084363640307</c:v>
                </c:pt>
                <c:pt idx="23">
                  <c:v>2089.116814427623</c:v>
                </c:pt>
                <c:pt idx="24">
                  <c:v>2089.1142158848652</c:v>
                </c:pt>
                <c:pt idx="25">
                  <c:v>2089.1138173963827</c:v>
                </c:pt>
                <c:pt idx="26">
                  <c:v>2089.1077635567408</c:v>
                </c:pt>
                <c:pt idx="27">
                  <c:v>2089.1098878010657</c:v>
                </c:pt>
                <c:pt idx="28">
                  <c:v>2089.1065425209599</c:v>
                </c:pt>
                <c:pt idx="29">
                  <c:v>2089.1102283688638</c:v>
                </c:pt>
                <c:pt idx="30">
                  <c:v>2089.1135456319776</c:v>
                </c:pt>
                <c:pt idx="31">
                  <c:v>2089.1209120687799</c:v>
                </c:pt>
                <c:pt idx="32">
                  <c:v>2089.1188425619007</c:v>
                </c:pt>
                <c:pt idx="33">
                  <c:v>2089.1289963057097</c:v>
                </c:pt>
                <c:pt idx="34">
                  <c:v>2089.1371958751456</c:v>
                </c:pt>
                <c:pt idx="35">
                  <c:v>2089.1488312876227</c:v>
                </c:pt>
                <c:pt idx="36">
                  <c:v>2089.1521684588643</c:v>
                </c:pt>
                <c:pt idx="37">
                  <c:v>2089.1498522129777</c:v>
                </c:pt>
                <c:pt idx="38">
                  <c:v>2089.1569049916798</c:v>
                </c:pt>
                <c:pt idx="39">
                  <c:v>2089.1656306925124</c:v>
                </c:pt>
                <c:pt idx="40">
                  <c:v>2089.1720444232587</c:v>
                </c:pt>
                <c:pt idx="41">
                  <c:v>2089.1863908809355</c:v>
                </c:pt>
                <c:pt idx="42">
                  <c:v>2089.2053733928419</c:v>
                </c:pt>
                <c:pt idx="43">
                  <c:v>2089.2310944535575</c:v>
                </c:pt>
                <c:pt idx="44">
                  <c:v>2089.2963004082017</c:v>
                </c:pt>
                <c:pt idx="45">
                  <c:v>2089.4757119673859</c:v>
                </c:pt>
                <c:pt idx="46">
                  <c:v>2089.8675573706482</c:v>
                </c:pt>
                <c:pt idx="47">
                  <c:v>2090.4985331335843</c:v>
                </c:pt>
                <c:pt idx="48">
                  <c:v>2091.3770201202215</c:v>
                </c:pt>
                <c:pt idx="49">
                  <c:v>2092.4906590081991</c:v>
                </c:pt>
                <c:pt idx="50">
                  <c:v>2093.786895207375</c:v>
                </c:pt>
                <c:pt idx="51">
                  <c:v>2095.1806908866397</c:v>
                </c:pt>
                <c:pt idx="52">
                  <c:v>2096.6028969979757</c:v>
                </c:pt>
                <c:pt idx="53">
                  <c:v>2098.0079896981788</c:v>
                </c:pt>
                <c:pt idx="54">
                  <c:v>2099.3414791283608</c:v>
                </c:pt>
                <c:pt idx="55">
                  <c:v>2100.6231677155251</c:v>
                </c:pt>
                <c:pt idx="56">
                  <c:v>2101.8460314439717</c:v>
                </c:pt>
                <c:pt idx="57">
                  <c:v>2102.9658849995753</c:v>
                </c:pt>
                <c:pt idx="58">
                  <c:v>2103.9967843996137</c:v>
                </c:pt>
                <c:pt idx="59">
                  <c:v>2104.9616441596522</c:v>
                </c:pt>
                <c:pt idx="60">
                  <c:v>2105.8811497436909</c:v>
                </c:pt>
                <c:pt idx="61">
                  <c:v>2106.7597740693218</c:v>
                </c:pt>
                <c:pt idx="62">
                  <c:v>2107.5801385623922</c:v>
                </c:pt>
                <c:pt idx="63">
                  <c:v>2108.3577699061511</c:v>
                </c:pt>
                <c:pt idx="64">
                  <c:v>2109.0901197155372</c:v>
                </c:pt>
                <c:pt idx="65">
                  <c:v>2109.7837187439823</c:v>
                </c:pt>
                <c:pt idx="66">
                  <c:v>2110.4440067695841</c:v>
                </c:pt>
                <c:pt idx="67">
                  <c:v>2111.0897107926257</c:v>
                </c:pt>
                <c:pt idx="68">
                  <c:v>2111.7200987133633</c:v>
                </c:pt>
                <c:pt idx="69">
                  <c:v>2112.3127321420325</c:v>
                </c:pt>
                <c:pt idx="70">
                  <c:v>2112.8855307278245</c:v>
                </c:pt>
                <c:pt idx="71">
                  <c:v>2113.4324044550417</c:v>
                </c:pt>
                <c:pt idx="72">
                  <c:v>2113.9431159095434</c:v>
                </c:pt>
                <c:pt idx="73">
                  <c:v>2114.4186528185883</c:v>
                </c:pt>
                <c:pt idx="74">
                  <c:v>2114.8783665367305</c:v>
                </c:pt>
                <c:pt idx="75">
                  <c:v>2115.3290339830578</c:v>
                </c:pt>
                <c:pt idx="76">
                  <c:v>2115.794340684748</c:v>
                </c:pt>
                <c:pt idx="77">
                  <c:v>2116.2665642162733</c:v>
                </c:pt>
                <c:pt idx="78">
                  <c:v>2116.7691079946458</c:v>
                </c:pt>
                <c:pt idx="79">
                  <c:v>2117.2832312951814</c:v>
                </c:pt>
                <c:pt idx="80">
                  <c:v>2117.7959475656635</c:v>
                </c:pt>
                <c:pt idx="81">
                  <c:v>2118.3012016090975</c:v>
                </c:pt>
                <c:pt idx="82">
                  <c:v>2118.7990512481879</c:v>
                </c:pt>
                <c:pt idx="83">
                  <c:v>2119.298060023365</c:v>
                </c:pt>
                <c:pt idx="84">
                  <c:v>2119.8104412210323</c:v>
                </c:pt>
                <c:pt idx="85">
                  <c:v>2120.3276603989293</c:v>
                </c:pt>
                <c:pt idx="86">
                  <c:v>2120.8516744590365</c:v>
                </c:pt>
                <c:pt idx="87">
                  <c:v>2121.3604626131328</c:v>
                </c:pt>
                <c:pt idx="88">
                  <c:v>2121.8442194518198</c:v>
                </c:pt>
                <c:pt idx="89">
                  <c:v>2122.3351134066429</c:v>
                </c:pt>
                <c:pt idx="90">
                  <c:v>2122.8117777659772</c:v>
                </c:pt>
                <c:pt idx="91">
                  <c:v>2123.2974149893766</c:v>
                </c:pt>
                <c:pt idx="92">
                  <c:v>2123.7773590904412</c:v>
                </c:pt>
                <c:pt idx="93">
                  <c:v>2124.2437304813952</c:v>
                </c:pt>
                <c:pt idx="94">
                  <c:v>2124.690313633263</c:v>
                </c:pt>
                <c:pt idx="95">
                  <c:v>2125.1438084699253</c:v>
                </c:pt>
                <c:pt idx="96">
                  <c:v>2125.5910067229374</c:v>
                </c:pt>
                <c:pt idx="97">
                  <c:v>2126.0256538506442</c:v>
                </c:pt>
                <c:pt idx="98">
                  <c:v>2126.4569531655802</c:v>
                </c:pt>
                <c:pt idx="99">
                  <c:v>2126.8838625490212</c:v>
                </c:pt>
                <c:pt idx="100">
                  <c:v>2127.2988101941187</c:v>
                </c:pt>
                <c:pt idx="101">
                  <c:v>2127.6966085747067</c:v>
                </c:pt>
                <c:pt idx="102">
                  <c:v>2128.0796611172323</c:v>
                </c:pt>
                <c:pt idx="103">
                  <c:v>2128.4684681055087</c:v>
                </c:pt>
                <c:pt idx="104">
                  <c:v>2128.8886146949617</c:v>
                </c:pt>
                <c:pt idx="105">
                  <c:v>2129.3493586254672</c:v>
                </c:pt>
                <c:pt idx="106">
                  <c:v>2129.860909562919</c:v>
                </c:pt>
                <c:pt idx="107">
                  <c:v>2130.3832018066269</c:v>
                </c:pt>
                <c:pt idx="108">
                  <c:v>2130.9296184259638</c:v>
                </c:pt>
                <c:pt idx="109">
                  <c:v>2131.4797850833679</c:v>
                </c:pt>
                <c:pt idx="110">
                  <c:v>2132.0295716750311</c:v>
                </c:pt>
                <c:pt idx="111">
                  <c:v>2132.587089607528</c:v>
                </c:pt>
                <c:pt idx="112">
                  <c:v>2133.0845374467754</c:v>
                </c:pt>
                <c:pt idx="113">
                  <c:v>2133.5112120021049</c:v>
                </c:pt>
                <c:pt idx="114">
                  <c:v>2133.8947810018881</c:v>
                </c:pt>
                <c:pt idx="115">
                  <c:v>2134.2352366017012</c:v>
                </c:pt>
                <c:pt idx="116">
                  <c:v>2134.5468412415294</c:v>
                </c:pt>
                <c:pt idx="117">
                  <c:v>2134.8239684173764</c:v>
                </c:pt>
                <c:pt idx="118">
                  <c:v>2135.0615542756427</c:v>
                </c:pt>
                <c:pt idx="119">
                  <c:v>2135.2829543480748</c:v>
                </c:pt>
                <c:pt idx="120">
                  <c:v>2135.4807749132674</c:v>
                </c:pt>
                <c:pt idx="121">
                  <c:v>2135.6635699219387</c:v>
                </c:pt>
                <c:pt idx="122">
                  <c:v>2135.8185725297471</c:v>
                </c:pt>
                <c:pt idx="123">
                  <c:v>2135.9538190767721</c:v>
                </c:pt>
                <c:pt idx="124">
                  <c:v>2136.0760416690937</c:v>
                </c:pt>
                <c:pt idx="125">
                  <c:v>2136.1864801021793</c:v>
                </c:pt>
                <c:pt idx="126">
                  <c:v>2136.2863753919637</c:v>
                </c:pt>
                <c:pt idx="127">
                  <c:v>2136.3764062527712</c:v>
                </c:pt>
                <c:pt idx="128">
                  <c:v>2136.4422259274938</c:v>
                </c:pt>
                <c:pt idx="129">
                  <c:v>2136.5112894347444</c:v>
                </c:pt>
                <c:pt idx="130">
                  <c:v>2136.5645595912702</c:v>
                </c:pt>
                <c:pt idx="131">
                  <c:v>2136.5868429321431</c:v>
                </c:pt>
                <c:pt idx="132">
                  <c:v>2136.6112162389372</c:v>
                </c:pt>
                <c:pt idx="133">
                  <c:v>2136.6106843150337</c:v>
                </c:pt>
                <c:pt idx="134">
                  <c:v>2136.5893021835368</c:v>
                </c:pt>
                <c:pt idx="135">
                  <c:v>2136.5409563651801</c:v>
                </c:pt>
                <c:pt idx="136">
                  <c:v>2136.4617091286577</c:v>
                </c:pt>
                <c:pt idx="137">
                  <c:v>2136.3690451157909</c:v>
                </c:pt>
                <c:pt idx="138">
                  <c:v>2136.2372068042205</c:v>
                </c:pt>
                <c:pt idx="139">
                  <c:v>2136.0857579237945</c:v>
                </c:pt>
                <c:pt idx="140">
                  <c:v>2135.9303029314237</c:v>
                </c:pt>
                <c:pt idx="141">
                  <c:v>2135.7611037382762</c:v>
                </c:pt>
                <c:pt idx="142">
                  <c:v>2135.5897986644463</c:v>
                </c:pt>
                <c:pt idx="143">
                  <c:v>2135.3965710980019</c:v>
                </c:pt>
                <c:pt idx="144">
                  <c:v>2135.1744758882019</c:v>
                </c:pt>
                <c:pt idx="145">
                  <c:v>2134.9426093993807</c:v>
                </c:pt>
                <c:pt idx="146">
                  <c:v>2134.6670888594435</c:v>
                </c:pt>
                <c:pt idx="147">
                  <c:v>2134.4158033735057</c:v>
                </c:pt>
                <c:pt idx="148">
                  <c:v>2134.1990342361537</c:v>
                </c:pt>
                <c:pt idx="149">
                  <c:v>2133.9964318125362</c:v>
                </c:pt>
                <c:pt idx="150">
                  <c:v>2133.815529031287</c:v>
                </c:pt>
                <c:pt idx="151">
                  <c:v>2133.6148527281534</c:v>
                </c:pt>
                <c:pt idx="152">
                  <c:v>2133.4015747553412</c:v>
                </c:pt>
                <c:pt idx="153">
                  <c:v>2133.1791456798042</c:v>
                </c:pt>
                <c:pt idx="154">
                  <c:v>2132.9485433118239</c:v>
                </c:pt>
                <c:pt idx="155">
                  <c:v>2132.6985059806407</c:v>
                </c:pt>
                <c:pt idx="156">
                  <c:v>2132.4269092825775</c:v>
                </c:pt>
                <c:pt idx="157">
                  <c:v>2132.1128778543202</c:v>
                </c:pt>
                <c:pt idx="158">
                  <c:v>2131.7734850688826</c:v>
                </c:pt>
                <c:pt idx="159">
                  <c:v>2131.3772208620012</c:v>
                </c:pt>
                <c:pt idx="160">
                  <c:v>2130.9615655758012</c:v>
                </c:pt>
                <c:pt idx="161">
                  <c:v>2130.4932230182212</c:v>
                </c:pt>
                <c:pt idx="162">
                  <c:v>2130.002370616397</c:v>
                </c:pt>
                <c:pt idx="163">
                  <c:v>2129.4698553547537</c:v>
                </c:pt>
                <c:pt idx="164">
                  <c:v>2128.9180558192816</c:v>
                </c:pt>
                <c:pt idx="165">
                  <c:v>2128.3134773373613</c:v>
                </c:pt>
                <c:pt idx="166">
                  <c:v>2127.6904997036136</c:v>
                </c:pt>
                <c:pt idx="167">
                  <c:v>2126.9931970332646</c:v>
                </c:pt>
                <c:pt idx="168">
                  <c:v>2126.2726235299297</c:v>
                </c:pt>
                <c:pt idx="169">
                  <c:v>2125.5446871769341</c:v>
                </c:pt>
                <c:pt idx="170">
                  <c:v>2124.7663147592443</c:v>
                </c:pt>
                <c:pt idx="171">
                  <c:v>2123.9492465833246</c:v>
                </c:pt>
                <c:pt idx="172">
                  <c:v>2123.1064269249841</c:v>
                </c:pt>
                <c:pt idx="173">
                  <c:v>2122.2510078324967</c:v>
                </c:pt>
                <c:pt idx="174">
                  <c:v>2121.3327419492412</c:v>
                </c:pt>
                <c:pt idx="175">
                  <c:v>2120.3555982543226</c:v>
                </c:pt>
                <c:pt idx="176">
                  <c:v>2119.3580086288848</c:v>
                </c:pt>
                <c:pt idx="177">
                  <c:v>2118.3672394659957</c:v>
                </c:pt>
                <c:pt idx="178">
                  <c:v>2117.3893052193966</c:v>
                </c:pt>
                <c:pt idx="179">
                  <c:v>2116.4142857974557</c:v>
                </c:pt>
                <c:pt idx="180">
                  <c:v>2115.4144774177107</c:v>
                </c:pt>
                <c:pt idx="181">
                  <c:v>2114.4235888759422</c:v>
                </c:pt>
                <c:pt idx="182">
                  <c:v>2113.4383499883461</c:v>
                </c:pt>
                <c:pt idx="183">
                  <c:v>2112.4537521895186</c:v>
                </c:pt>
                <c:pt idx="184">
                  <c:v>2111.4540226705676</c:v>
                </c:pt>
                <c:pt idx="185">
                  <c:v>2110.4038120035102</c:v>
                </c:pt>
                <c:pt idx="186">
                  <c:v>2109.3351424031607</c:v>
                </c:pt>
                <c:pt idx="187">
                  <c:v>2108.272640762832</c:v>
                </c:pt>
                <c:pt idx="188">
                  <c:v>2107.2344656865544</c:v>
                </c:pt>
                <c:pt idx="189">
                  <c:v>2106.2046035178987</c:v>
                </c:pt>
                <c:pt idx="190">
                  <c:v>2105.1956787661093</c:v>
                </c:pt>
                <c:pt idx="191">
                  <c:v>2104.2158616894985</c:v>
                </c:pt>
                <c:pt idx="192">
                  <c:v>2103.2509136205522</c:v>
                </c:pt>
                <c:pt idx="193">
                  <c:v>2102.3189992584962</c:v>
                </c:pt>
                <c:pt idx="194">
                  <c:v>2101.4058629326451</c:v>
                </c:pt>
                <c:pt idx="195">
                  <c:v>2100.5260866393805</c:v>
                </c:pt>
                <c:pt idx="196">
                  <c:v>2099.6859723754474</c:v>
                </c:pt>
                <c:pt idx="197">
                  <c:v>2098.8923186379043</c:v>
                </c:pt>
                <c:pt idx="198">
                  <c:v>2098.1397909741122</c:v>
                </c:pt>
                <c:pt idx="199">
                  <c:v>2097.4165787766992</c:v>
                </c:pt>
                <c:pt idx="200">
                  <c:v>2096.7373367990322</c:v>
                </c:pt>
                <c:pt idx="201">
                  <c:v>2096.1188843191212</c:v>
                </c:pt>
                <c:pt idx="202">
                  <c:v>2095.5219098872162</c:v>
                </c:pt>
                <c:pt idx="203">
                  <c:v>2094.9656070984915</c:v>
                </c:pt>
                <c:pt idx="204">
                  <c:v>2094.4422787886397</c:v>
                </c:pt>
                <c:pt idx="205">
                  <c:v>2093.9509433097792</c:v>
                </c:pt>
                <c:pt idx="206">
                  <c:v>2093.4991658788022</c:v>
                </c:pt>
                <c:pt idx="207">
                  <c:v>2093.0945688909205</c:v>
                </c:pt>
                <c:pt idx="208">
                  <c:v>2092.7231717018285</c:v>
                </c:pt>
                <c:pt idx="209">
                  <c:v>2092.3847836316459</c:v>
                </c:pt>
                <c:pt idx="210">
                  <c:v>2092.0811731684812</c:v>
                </c:pt>
                <c:pt idx="211">
                  <c:v>2091.8196897516291</c:v>
                </c:pt>
                <c:pt idx="212">
                  <c:v>2091.5724634764701</c:v>
                </c:pt>
                <c:pt idx="213">
                  <c:v>2091.342950328823</c:v>
                </c:pt>
              </c:numCache>
            </c:numRef>
          </c:yVal>
          <c:smooth val="1"/>
        </c:ser>
        <c:axId val="41906944"/>
        <c:axId val="41901056"/>
      </c:scatterChart>
      <c:valAx>
        <c:axId val="41884672"/>
        <c:scaling>
          <c:orientation val="minMax"/>
        </c:scaling>
        <c:axPos val="b"/>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Time (s)</a:t>
                </a:r>
              </a:p>
            </c:rich>
          </c:tx>
        </c:title>
        <c:numFmt formatCode="General" sourceLinked="1"/>
        <c:majorTickMark val="none"/>
        <c:tickLblPos val="nextTo"/>
        <c:crossAx val="41899136"/>
        <c:crosses val="autoZero"/>
        <c:crossBetween val="midCat"/>
      </c:valAx>
      <c:valAx>
        <c:axId val="41899136"/>
        <c:scaling>
          <c:orientation val="minMax"/>
        </c:scaling>
        <c:axPos val="l"/>
        <c:majorGridlines>
          <c:spPr>
            <a:ln>
              <a:solidFill>
                <a:srgbClr val="EEECE1"/>
              </a:solidFill>
            </a:ln>
          </c:spPr>
        </c:majorGridlines>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Strain</a:t>
                </a:r>
              </a:p>
            </c:rich>
          </c:tx>
        </c:title>
        <c:numFmt formatCode="General" sourceLinked="1"/>
        <c:majorTickMark val="none"/>
        <c:tickLblPos val="nextTo"/>
        <c:crossAx val="41884672"/>
        <c:crosses val="autoZero"/>
        <c:crossBetween val="midCat"/>
      </c:valAx>
      <c:valAx>
        <c:axId val="41901056"/>
        <c:scaling>
          <c:orientation val="minMax"/>
        </c:scaling>
        <c:axPos val="r"/>
        <c:numFmt formatCode="General" sourceLinked="1"/>
        <c:tickLblPos val="nextTo"/>
        <c:crossAx val="41906944"/>
        <c:crosses val="max"/>
        <c:crossBetween val="midCat"/>
      </c:valAx>
      <c:valAx>
        <c:axId val="41906944"/>
        <c:scaling>
          <c:orientation val="minMax"/>
        </c:scaling>
        <c:delete val="1"/>
        <c:axPos val="b"/>
        <c:numFmt formatCode="General" sourceLinked="1"/>
        <c:tickLblPos val="none"/>
        <c:crossAx val="41901056"/>
        <c:crosses val="autoZero"/>
        <c:crossBetween val="midCat"/>
      </c:valAx>
      <c:spPr>
        <a:ln>
          <a:solidFill>
            <a:schemeClr val="tx1"/>
          </a:solidFill>
        </a:ln>
      </c:spPr>
    </c:plotArea>
    <c:legend>
      <c:legendPos val="r"/>
      <c:layout>
        <c:manualLayout>
          <c:xMode val="edge"/>
          <c:yMode val="edge"/>
          <c:x val="0.22592455724779628"/>
          <c:y val="0.17884625330213799"/>
          <c:w val="0.53392712458601421"/>
          <c:h val="5.7044478471516703E-2"/>
        </c:manualLayout>
      </c:layout>
      <c:txPr>
        <a:bodyPr/>
        <a:lstStyle/>
        <a:p>
          <a:pPr>
            <a:defRPr sz="1600"/>
          </a:pPr>
          <a:endParaRPr lang="en-US"/>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dirty="0">
                <a:latin typeface="Times New Roman" pitchFamily="18" charset="0"/>
                <a:cs typeface="Times New Roman" pitchFamily="18" charset="0"/>
              </a:rPr>
              <a:t>Load vs. Displacement</a:t>
            </a:r>
          </a:p>
          <a:p>
            <a:pPr>
              <a:defRPr/>
            </a:pPr>
            <a:r>
              <a:rPr lang="en-US" sz="2000" dirty="0" smtClean="0">
                <a:latin typeface="Times New Roman" pitchFamily="18" charset="0"/>
                <a:cs typeface="Times New Roman" pitchFamily="18" charset="0"/>
              </a:rPr>
              <a:t>(Sample XI)</a:t>
            </a:r>
            <a:endParaRPr lang="en-US" sz="2000" dirty="0">
              <a:latin typeface="Times New Roman" pitchFamily="18" charset="0"/>
              <a:cs typeface="Times New Roman" pitchFamily="18" charset="0"/>
            </a:endParaRPr>
          </a:p>
        </c:rich>
      </c:tx>
    </c:title>
    <c:plotArea>
      <c:layout/>
      <c:scatterChart>
        <c:scatterStyle val="smoothMarker"/>
        <c:ser>
          <c:idx val="0"/>
          <c:order val="0"/>
          <c:spPr>
            <a:ln w="38100"/>
          </c:spPr>
          <c:marker>
            <c:symbol val="none"/>
          </c:marker>
          <c:xVal>
            <c:multiLvlStrRef>
              <c:f>'[Sample 11 All Tests.xlsx]Sam 11 Test 1'!$B$54:$C$130</c:f>
              <c:multiLvlStrCache>
                <c:ptCount val="77"/>
                <c:lvl>
                  <c:pt idx="0">
                    <c:v>49</c:v>
                  </c:pt>
                  <c:pt idx="1">
                    <c:v>50</c:v>
                  </c:pt>
                  <c:pt idx="2">
                    <c:v>51</c:v>
                  </c:pt>
                  <c:pt idx="3">
                    <c:v>52</c:v>
                  </c:pt>
                  <c:pt idx="4">
                    <c:v>53</c:v>
                  </c:pt>
                  <c:pt idx="5">
                    <c:v>54</c:v>
                  </c:pt>
                  <c:pt idx="6">
                    <c:v>55</c:v>
                  </c:pt>
                  <c:pt idx="7">
                    <c:v>56</c:v>
                  </c:pt>
                  <c:pt idx="8">
                    <c:v>57</c:v>
                  </c:pt>
                  <c:pt idx="9">
                    <c:v>58</c:v>
                  </c:pt>
                  <c:pt idx="10">
                    <c:v>59</c:v>
                  </c:pt>
                  <c:pt idx="11">
                    <c:v>60</c:v>
                  </c:pt>
                  <c:pt idx="12">
                    <c:v>61</c:v>
                  </c:pt>
                  <c:pt idx="13">
                    <c:v>62</c:v>
                  </c:pt>
                  <c:pt idx="14">
                    <c:v>63</c:v>
                  </c:pt>
                  <c:pt idx="15">
                    <c:v>64</c:v>
                  </c:pt>
                  <c:pt idx="16">
                    <c:v>65</c:v>
                  </c:pt>
                  <c:pt idx="17">
                    <c:v>66</c:v>
                  </c:pt>
                  <c:pt idx="18">
                    <c:v>67</c:v>
                  </c:pt>
                  <c:pt idx="19">
                    <c:v>68</c:v>
                  </c:pt>
                  <c:pt idx="20">
                    <c:v>69</c:v>
                  </c:pt>
                  <c:pt idx="21">
                    <c:v>70</c:v>
                  </c:pt>
                  <c:pt idx="22">
                    <c:v>71</c:v>
                  </c:pt>
                  <c:pt idx="23">
                    <c:v>72</c:v>
                  </c:pt>
                  <c:pt idx="24">
                    <c:v>73</c:v>
                  </c:pt>
                  <c:pt idx="25">
                    <c:v>74</c:v>
                  </c:pt>
                  <c:pt idx="26">
                    <c:v>75</c:v>
                  </c:pt>
                  <c:pt idx="27">
                    <c:v>76</c:v>
                  </c:pt>
                  <c:pt idx="28">
                    <c:v>77</c:v>
                  </c:pt>
                  <c:pt idx="29">
                    <c:v>78</c:v>
                  </c:pt>
                  <c:pt idx="30">
                    <c:v>79</c:v>
                  </c:pt>
                  <c:pt idx="31">
                    <c:v>80</c:v>
                  </c:pt>
                  <c:pt idx="32">
                    <c:v>81</c:v>
                  </c:pt>
                  <c:pt idx="33">
                    <c:v>82</c:v>
                  </c:pt>
                  <c:pt idx="34">
                    <c:v>83</c:v>
                  </c:pt>
                  <c:pt idx="35">
                    <c:v>84</c:v>
                  </c:pt>
                  <c:pt idx="36">
                    <c:v>85</c:v>
                  </c:pt>
                  <c:pt idx="37">
                    <c:v>86</c:v>
                  </c:pt>
                  <c:pt idx="38">
                    <c:v>87</c:v>
                  </c:pt>
                  <c:pt idx="39">
                    <c:v>88</c:v>
                  </c:pt>
                  <c:pt idx="40">
                    <c:v>89</c:v>
                  </c:pt>
                  <c:pt idx="41">
                    <c:v>90</c:v>
                  </c:pt>
                  <c:pt idx="42">
                    <c:v>91</c:v>
                  </c:pt>
                  <c:pt idx="43">
                    <c:v>92</c:v>
                  </c:pt>
                  <c:pt idx="44">
                    <c:v>93</c:v>
                  </c:pt>
                  <c:pt idx="45">
                    <c:v>94</c:v>
                  </c:pt>
                  <c:pt idx="46">
                    <c:v>95</c:v>
                  </c:pt>
                  <c:pt idx="47">
                    <c:v>96</c:v>
                  </c:pt>
                  <c:pt idx="48">
                    <c:v>97</c:v>
                  </c:pt>
                  <c:pt idx="49">
                    <c:v>98</c:v>
                  </c:pt>
                  <c:pt idx="50">
                    <c:v>99</c:v>
                  </c:pt>
                  <c:pt idx="51">
                    <c:v>100</c:v>
                  </c:pt>
                  <c:pt idx="52">
                    <c:v>101</c:v>
                  </c:pt>
                  <c:pt idx="53">
                    <c:v>102</c:v>
                  </c:pt>
                  <c:pt idx="54">
                    <c:v>103</c:v>
                  </c:pt>
                  <c:pt idx="55">
                    <c:v>104</c:v>
                  </c:pt>
                  <c:pt idx="56">
                    <c:v>105</c:v>
                  </c:pt>
                  <c:pt idx="57">
                    <c:v>106</c:v>
                  </c:pt>
                  <c:pt idx="58">
                    <c:v>107</c:v>
                  </c:pt>
                  <c:pt idx="59">
                    <c:v>108</c:v>
                  </c:pt>
                  <c:pt idx="60">
                    <c:v>109</c:v>
                  </c:pt>
                  <c:pt idx="61">
                    <c:v>110</c:v>
                  </c:pt>
                  <c:pt idx="62">
                    <c:v>111</c:v>
                  </c:pt>
                  <c:pt idx="63">
                    <c:v>112</c:v>
                  </c:pt>
                  <c:pt idx="64">
                    <c:v>113</c:v>
                  </c:pt>
                  <c:pt idx="65">
                    <c:v>114</c:v>
                  </c:pt>
                  <c:pt idx="66">
                    <c:v>115</c:v>
                  </c:pt>
                  <c:pt idx="67">
                    <c:v>116</c:v>
                  </c:pt>
                  <c:pt idx="68">
                    <c:v>117</c:v>
                  </c:pt>
                  <c:pt idx="69">
                    <c:v>118</c:v>
                  </c:pt>
                  <c:pt idx="70">
                    <c:v>119</c:v>
                  </c:pt>
                  <c:pt idx="71">
                    <c:v>120</c:v>
                  </c:pt>
                  <c:pt idx="72">
                    <c:v>121</c:v>
                  </c:pt>
                  <c:pt idx="73">
                    <c:v>122</c:v>
                  </c:pt>
                  <c:pt idx="74">
                    <c:v>123</c:v>
                  </c:pt>
                  <c:pt idx="75">
                    <c:v>124</c:v>
                  </c:pt>
                  <c:pt idx="76">
                    <c:v>125</c:v>
                  </c:pt>
                </c:lvl>
                <c:lvl>
                  <c:pt idx="0">
                    <c:v>0.1491</c:v>
                  </c:pt>
                  <c:pt idx="1">
                    <c:v>0.1501</c:v>
                  </c:pt>
                  <c:pt idx="2">
                    <c:v>0.1491</c:v>
                  </c:pt>
                  <c:pt idx="3">
                    <c:v>0.1511</c:v>
                  </c:pt>
                  <c:pt idx="4">
                    <c:v>0.1541</c:v>
                  </c:pt>
                  <c:pt idx="5">
                    <c:v>0.1556</c:v>
                  </c:pt>
                  <c:pt idx="6">
                    <c:v>0.1621</c:v>
                  </c:pt>
                  <c:pt idx="7">
                    <c:v>0.1636</c:v>
                  </c:pt>
                  <c:pt idx="8">
                    <c:v>0.1681</c:v>
                  </c:pt>
                  <c:pt idx="9">
                    <c:v>0.1762</c:v>
                  </c:pt>
                  <c:pt idx="10">
                    <c:v>0.1807</c:v>
                  </c:pt>
                  <c:pt idx="11">
                    <c:v>0.1852</c:v>
                  </c:pt>
                  <c:pt idx="12">
                    <c:v>0.1912</c:v>
                  </c:pt>
                  <c:pt idx="13">
                    <c:v>0.1937</c:v>
                  </c:pt>
                  <c:pt idx="14">
                    <c:v>0.1968</c:v>
                  </c:pt>
                  <c:pt idx="15">
                    <c:v>0.2013</c:v>
                  </c:pt>
                  <c:pt idx="16">
                    <c:v>0.2018</c:v>
                  </c:pt>
                  <c:pt idx="17">
                    <c:v>0.2033</c:v>
                  </c:pt>
                  <c:pt idx="18">
                    <c:v>0.2063</c:v>
                  </c:pt>
                  <c:pt idx="19">
                    <c:v>0.2108</c:v>
                  </c:pt>
                  <c:pt idx="20">
                    <c:v>0.2163</c:v>
                  </c:pt>
                  <c:pt idx="21">
                    <c:v>0.2188</c:v>
                  </c:pt>
                  <c:pt idx="22">
                    <c:v>0.2239</c:v>
                  </c:pt>
                  <c:pt idx="23">
                    <c:v>0.2279</c:v>
                  </c:pt>
                  <c:pt idx="24">
                    <c:v>0.2294</c:v>
                  </c:pt>
                  <c:pt idx="25">
                    <c:v>0.2349</c:v>
                  </c:pt>
                  <c:pt idx="26">
                    <c:v>0.2414</c:v>
                  </c:pt>
                  <c:pt idx="27">
                    <c:v>0.2429</c:v>
                  </c:pt>
                  <c:pt idx="28">
                    <c:v>0.2449</c:v>
                  </c:pt>
                  <c:pt idx="29">
                    <c:v>0.2475</c:v>
                  </c:pt>
                  <c:pt idx="30">
                    <c:v>0.2515</c:v>
                  </c:pt>
                  <c:pt idx="31">
                    <c:v>0.2535</c:v>
                  </c:pt>
                  <c:pt idx="32">
                    <c:v>0.2575</c:v>
                  </c:pt>
                  <c:pt idx="33">
                    <c:v>0.26</c:v>
                  </c:pt>
                  <c:pt idx="34">
                    <c:v>0.2655</c:v>
                  </c:pt>
                  <c:pt idx="35">
                    <c:v>0.267</c:v>
                  </c:pt>
                  <c:pt idx="36">
                    <c:v>0.2695</c:v>
                  </c:pt>
                  <c:pt idx="37">
                    <c:v>0.2751</c:v>
                  </c:pt>
                  <c:pt idx="38">
                    <c:v>0.2771</c:v>
                  </c:pt>
                  <c:pt idx="39">
                    <c:v>0.2801</c:v>
                  </c:pt>
                  <c:pt idx="40">
                    <c:v>0.2846</c:v>
                  </c:pt>
                  <c:pt idx="41">
                    <c:v>0.2891</c:v>
                  </c:pt>
                  <c:pt idx="42">
                    <c:v>0.2906</c:v>
                  </c:pt>
                  <c:pt idx="43">
                    <c:v>0.2951</c:v>
                  </c:pt>
                  <c:pt idx="44">
                    <c:v>0.2981</c:v>
                  </c:pt>
                  <c:pt idx="45">
                    <c:v>0.3007</c:v>
                  </c:pt>
                  <c:pt idx="46">
                    <c:v>0.3047</c:v>
                  </c:pt>
                  <c:pt idx="47">
                    <c:v>0.3052</c:v>
                  </c:pt>
                  <c:pt idx="48">
                    <c:v>0.3067</c:v>
                  </c:pt>
                  <c:pt idx="49">
                    <c:v>0.3077</c:v>
                  </c:pt>
                  <c:pt idx="50">
                    <c:v>0.3087</c:v>
                  </c:pt>
                  <c:pt idx="51">
                    <c:v>0.3177</c:v>
                  </c:pt>
                  <c:pt idx="52">
                    <c:v>0.3192</c:v>
                  </c:pt>
                  <c:pt idx="53">
                    <c:v>0.3237</c:v>
                  </c:pt>
                  <c:pt idx="54">
                    <c:v>0.3268</c:v>
                  </c:pt>
                  <c:pt idx="55">
                    <c:v>0.3298</c:v>
                  </c:pt>
                  <c:pt idx="56">
                    <c:v>0.3373</c:v>
                  </c:pt>
                  <c:pt idx="57">
                    <c:v>0.3398</c:v>
                  </c:pt>
                  <c:pt idx="58">
                    <c:v>0.3428</c:v>
                  </c:pt>
                  <c:pt idx="59">
                    <c:v>0.3463</c:v>
                  </c:pt>
                  <c:pt idx="60">
                    <c:v>0.3504</c:v>
                  </c:pt>
                  <c:pt idx="61">
                    <c:v>0.3529</c:v>
                  </c:pt>
                  <c:pt idx="62">
                    <c:v>0.3559</c:v>
                  </c:pt>
                  <c:pt idx="63">
                    <c:v>0.3554</c:v>
                  </c:pt>
                  <c:pt idx="64">
                    <c:v>0.3579</c:v>
                  </c:pt>
                  <c:pt idx="65">
                    <c:v>0.3644</c:v>
                  </c:pt>
                  <c:pt idx="66">
                    <c:v>0.3659</c:v>
                  </c:pt>
                  <c:pt idx="67">
                    <c:v>0.3709</c:v>
                  </c:pt>
                  <c:pt idx="68">
                    <c:v>0.3765</c:v>
                  </c:pt>
                  <c:pt idx="69">
                    <c:v>0.3739</c:v>
                  </c:pt>
                  <c:pt idx="70">
                    <c:v>0.383</c:v>
                  </c:pt>
                  <c:pt idx="71">
                    <c:v>0.3865</c:v>
                  </c:pt>
                  <c:pt idx="72">
                    <c:v>0.388</c:v>
                  </c:pt>
                  <c:pt idx="73">
                    <c:v>0.3905</c:v>
                  </c:pt>
                  <c:pt idx="74">
                    <c:v>0.3925</c:v>
                  </c:pt>
                  <c:pt idx="75">
                    <c:v>0.399</c:v>
                  </c:pt>
                  <c:pt idx="76">
                    <c:v>0.402</c:v>
                  </c:pt>
                </c:lvl>
              </c:multiLvlStrCache>
            </c:multiLvlStrRef>
          </c:xVal>
          <c:yVal>
            <c:numRef>
              <c:f>'Sam 11 Test 1'!$A$54:$A$130</c:f>
              <c:numCache>
                <c:formatCode>General</c:formatCode>
                <c:ptCount val="77"/>
                <c:pt idx="0">
                  <c:v>15.126000000000001</c:v>
                </c:pt>
                <c:pt idx="1">
                  <c:v>16.489999999999959</c:v>
                </c:pt>
                <c:pt idx="2">
                  <c:v>18.303000000000001</c:v>
                </c:pt>
                <c:pt idx="3">
                  <c:v>20.55</c:v>
                </c:pt>
                <c:pt idx="4">
                  <c:v>23.401999999999987</c:v>
                </c:pt>
                <c:pt idx="5">
                  <c:v>26.439999999999987</c:v>
                </c:pt>
                <c:pt idx="6">
                  <c:v>29.648</c:v>
                </c:pt>
                <c:pt idx="7">
                  <c:v>32.917999999999999</c:v>
                </c:pt>
                <c:pt idx="8">
                  <c:v>36.684000000000005</c:v>
                </c:pt>
                <c:pt idx="9">
                  <c:v>40.295000000000073</c:v>
                </c:pt>
                <c:pt idx="10">
                  <c:v>43.379000000000005</c:v>
                </c:pt>
                <c:pt idx="11">
                  <c:v>46.323</c:v>
                </c:pt>
                <c:pt idx="12">
                  <c:v>48.679000000000002</c:v>
                </c:pt>
                <c:pt idx="13">
                  <c:v>50.647000000000006</c:v>
                </c:pt>
                <c:pt idx="14">
                  <c:v>52.956999999999994</c:v>
                </c:pt>
                <c:pt idx="15">
                  <c:v>56.227000000000011</c:v>
                </c:pt>
                <c:pt idx="16">
                  <c:v>59.512</c:v>
                </c:pt>
                <c:pt idx="17">
                  <c:v>63.510999999999996</c:v>
                </c:pt>
                <c:pt idx="18">
                  <c:v>67.819000000000003</c:v>
                </c:pt>
                <c:pt idx="19">
                  <c:v>72.127999999999986</c:v>
                </c:pt>
                <c:pt idx="20">
                  <c:v>76.233999999999995</c:v>
                </c:pt>
                <c:pt idx="21">
                  <c:v>79.953999999999994</c:v>
                </c:pt>
                <c:pt idx="22">
                  <c:v>83.177999999999983</c:v>
                </c:pt>
                <c:pt idx="23">
                  <c:v>86.06</c:v>
                </c:pt>
                <c:pt idx="24">
                  <c:v>89.284000000000006</c:v>
                </c:pt>
                <c:pt idx="25">
                  <c:v>92.29</c:v>
                </c:pt>
                <c:pt idx="26">
                  <c:v>94.397999999999996</c:v>
                </c:pt>
                <c:pt idx="27">
                  <c:v>96.334999999999994</c:v>
                </c:pt>
                <c:pt idx="28">
                  <c:v>98.381</c:v>
                </c:pt>
                <c:pt idx="29">
                  <c:v>101.37199999999999</c:v>
                </c:pt>
                <c:pt idx="30">
                  <c:v>104.348</c:v>
                </c:pt>
                <c:pt idx="31">
                  <c:v>106.78100000000002</c:v>
                </c:pt>
                <c:pt idx="32">
                  <c:v>109.67899999999995</c:v>
                </c:pt>
                <c:pt idx="33">
                  <c:v>112.11199999999999</c:v>
                </c:pt>
                <c:pt idx="34">
                  <c:v>115.24299999999999</c:v>
                </c:pt>
                <c:pt idx="35">
                  <c:v>118.17199999999998</c:v>
                </c:pt>
                <c:pt idx="36">
                  <c:v>120.91500000000002</c:v>
                </c:pt>
                <c:pt idx="37">
                  <c:v>123.565</c:v>
                </c:pt>
                <c:pt idx="38">
                  <c:v>126.432</c:v>
                </c:pt>
                <c:pt idx="39">
                  <c:v>129.28399999999999</c:v>
                </c:pt>
                <c:pt idx="40">
                  <c:v>131.578</c:v>
                </c:pt>
                <c:pt idx="41">
                  <c:v>133.59200000000001</c:v>
                </c:pt>
                <c:pt idx="42">
                  <c:v>135.51399999999998</c:v>
                </c:pt>
                <c:pt idx="43">
                  <c:v>138.11799999999999</c:v>
                </c:pt>
                <c:pt idx="44">
                  <c:v>141.62</c:v>
                </c:pt>
                <c:pt idx="45">
                  <c:v>144.797</c:v>
                </c:pt>
                <c:pt idx="46">
                  <c:v>147.32400000000001</c:v>
                </c:pt>
                <c:pt idx="47">
                  <c:v>150.005</c:v>
                </c:pt>
                <c:pt idx="48">
                  <c:v>153.80200000000025</c:v>
                </c:pt>
                <c:pt idx="49">
                  <c:v>159.35000000000025</c:v>
                </c:pt>
                <c:pt idx="50">
                  <c:v>165.96800000000007</c:v>
                </c:pt>
                <c:pt idx="51">
                  <c:v>172.57</c:v>
                </c:pt>
                <c:pt idx="52">
                  <c:v>177.15700000000001</c:v>
                </c:pt>
                <c:pt idx="53">
                  <c:v>181.559</c:v>
                </c:pt>
                <c:pt idx="54">
                  <c:v>186.16200000000001</c:v>
                </c:pt>
                <c:pt idx="55">
                  <c:v>190.578</c:v>
                </c:pt>
                <c:pt idx="56">
                  <c:v>194.15900000000002</c:v>
                </c:pt>
                <c:pt idx="57">
                  <c:v>197.01</c:v>
                </c:pt>
                <c:pt idx="58">
                  <c:v>200.20299999999997</c:v>
                </c:pt>
                <c:pt idx="59">
                  <c:v>203.81399999999999</c:v>
                </c:pt>
                <c:pt idx="60">
                  <c:v>207.53300000000002</c:v>
                </c:pt>
                <c:pt idx="61">
                  <c:v>210.54</c:v>
                </c:pt>
                <c:pt idx="62">
                  <c:v>213.12800000000001</c:v>
                </c:pt>
                <c:pt idx="63">
                  <c:v>213.17499999999998</c:v>
                </c:pt>
                <c:pt idx="64">
                  <c:v>216.197</c:v>
                </c:pt>
                <c:pt idx="65">
                  <c:v>221.09399999999999</c:v>
                </c:pt>
                <c:pt idx="66">
                  <c:v>224.03900000000002</c:v>
                </c:pt>
                <c:pt idx="67">
                  <c:v>228.25399999999999</c:v>
                </c:pt>
                <c:pt idx="68">
                  <c:v>232.51599999999999</c:v>
                </c:pt>
                <c:pt idx="69">
                  <c:v>236.964</c:v>
                </c:pt>
                <c:pt idx="70">
                  <c:v>240.20299999999997</c:v>
                </c:pt>
                <c:pt idx="71">
                  <c:v>243.16299999999998</c:v>
                </c:pt>
                <c:pt idx="72">
                  <c:v>246.24699999999999</c:v>
                </c:pt>
                <c:pt idx="73">
                  <c:v>249.92000000000004</c:v>
                </c:pt>
                <c:pt idx="74">
                  <c:v>254.089</c:v>
                </c:pt>
                <c:pt idx="75">
                  <c:v>258.44400000000002</c:v>
                </c:pt>
                <c:pt idx="76">
                  <c:v>261.29599999999925</c:v>
                </c:pt>
              </c:numCache>
            </c:numRef>
          </c:yVal>
          <c:smooth val="1"/>
        </c:ser>
        <c:axId val="41931136"/>
        <c:axId val="41933056"/>
      </c:scatterChart>
      <c:valAx>
        <c:axId val="41931136"/>
        <c:scaling>
          <c:orientation val="minMax"/>
          <c:max val="80"/>
        </c:scaling>
        <c:axPos val="b"/>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Displacement (mm)</a:t>
                </a:r>
              </a:p>
            </c:rich>
          </c:tx>
        </c:title>
        <c:numFmt formatCode="General" sourceLinked="1"/>
        <c:tickLblPos val="nextTo"/>
        <c:txPr>
          <a:bodyPr/>
          <a:lstStyle/>
          <a:p>
            <a:pPr>
              <a:defRPr sz="1400"/>
            </a:pPr>
            <a:endParaRPr lang="en-US"/>
          </a:p>
        </c:txPr>
        <c:crossAx val="41933056"/>
        <c:crosses val="autoZero"/>
        <c:crossBetween val="midCat"/>
      </c:valAx>
      <c:valAx>
        <c:axId val="41933056"/>
        <c:scaling>
          <c:orientation val="minMax"/>
        </c:scaling>
        <c:axPos val="l"/>
        <c:majorGridlines>
          <c:spPr>
            <a:ln>
              <a:solidFill>
                <a:schemeClr val="bg2"/>
              </a:solidFill>
            </a:ln>
          </c:spPr>
        </c:majorGridlines>
        <c:title>
          <c:tx>
            <c:rich>
              <a:bodyPr/>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Load (N)</a:t>
                </a:r>
              </a:p>
            </c:rich>
          </c:tx>
        </c:title>
        <c:numFmt formatCode="General" sourceLinked="1"/>
        <c:majorTickMark val="none"/>
        <c:tickLblPos val="nextTo"/>
        <c:txPr>
          <a:bodyPr/>
          <a:lstStyle/>
          <a:p>
            <a:pPr>
              <a:defRPr sz="1400"/>
            </a:pPr>
            <a:endParaRPr lang="en-US"/>
          </a:p>
        </c:txPr>
        <c:crossAx val="41931136"/>
        <c:crosses val="autoZero"/>
        <c:crossBetween val="midCat"/>
      </c:valAx>
      <c:spPr>
        <a:ln>
          <a:solidFill>
            <a:schemeClr val="tx1"/>
          </a:solidFill>
        </a:ln>
      </c:spPr>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0.52042</cdr:x>
      <cdr:y>0.6888</cdr:y>
    </cdr:from>
    <cdr:to>
      <cdr:x>0.58245</cdr:x>
      <cdr:y>0.72822</cdr:y>
    </cdr:to>
    <cdr:sp macro="" textlink="">
      <cdr:nvSpPr>
        <cdr:cNvPr id="3" name="Straight Arrow Connector 2"/>
        <cdr:cNvSpPr/>
      </cdr:nvSpPr>
      <cdr:spPr>
        <a:xfrm xmlns:a="http://schemas.openxmlformats.org/drawingml/2006/main" flipV="1">
          <a:off x="4488493" y="4331916"/>
          <a:ext cx="534966" cy="247911"/>
        </a:xfrm>
        <a:prstGeom xmlns:a="http://schemas.openxmlformats.org/drawingml/2006/main" prst="straightConnector1">
          <a:avLst/>
        </a:prstGeom>
        <a:ln xmlns:a="http://schemas.openxmlformats.org/drawingml/2006/main" w="571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0.74433</cdr:x>
      <cdr:y>0.3444</cdr:y>
    </cdr:from>
    <cdr:to>
      <cdr:x>0.79576</cdr:x>
      <cdr:y>0.40871</cdr:y>
    </cdr:to>
    <cdr:sp macro="" textlink="">
      <cdr:nvSpPr>
        <cdr:cNvPr id="4" name="Straight Arrow Connector 3"/>
        <cdr:cNvSpPr/>
      </cdr:nvSpPr>
      <cdr:spPr>
        <a:xfrm xmlns:a="http://schemas.openxmlformats.org/drawingml/2006/main" flipV="1">
          <a:off x="6419590" y="2165958"/>
          <a:ext cx="443630" cy="404486"/>
        </a:xfrm>
        <a:prstGeom xmlns:a="http://schemas.openxmlformats.org/drawingml/2006/main" prst="straightConnector1">
          <a:avLst/>
        </a:prstGeom>
        <a:noFill xmlns:a="http://schemas.openxmlformats.org/drawingml/2006/main"/>
        <a:ln xmlns:a="http://schemas.openxmlformats.org/drawingml/2006/main" w="57150"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0.81482</cdr:x>
      <cdr:y>0.44361</cdr:y>
    </cdr:from>
    <cdr:to>
      <cdr:x>0.86777</cdr:x>
      <cdr:y>0.51622</cdr:y>
    </cdr:to>
    <cdr:sp macro="" textlink="">
      <cdr:nvSpPr>
        <cdr:cNvPr id="5" name="Straight Arrow Connector 4"/>
        <cdr:cNvSpPr/>
      </cdr:nvSpPr>
      <cdr:spPr>
        <a:xfrm xmlns:a="http://schemas.openxmlformats.org/drawingml/2006/main" flipH="1">
          <a:off x="6077016" y="2716242"/>
          <a:ext cx="394905" cy="444595"/>
        </a:xfrm>
        <a:prstGeom xmlns:a="http://schemas.openxmlformats.org/drawingml/2006/main" prst="straightConnector1">
          <a:avLst/>
        </a:prstGeom>
        <a:noFill xmlns:a="http://schemas.openxmlformats.org/drawingml/2006/main"/>
        <a:ln xmlns:a="http://schemas.openxmlformats.org/drawingml/2006/main" w="57150"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0.46914</cdr:x>
      <cdr:y>0.59398</cdr:y>
    </cdr:from>
    <cdr:to>
      <cdr:x>0.53721</cdr:x>
      <cdr:y>0.63964</cdr:y>
    </cdr:to>
    <cdr:sp macro="" textlink="">
      <cdr:nvSpPr>
        <cdr:cNvPr id="6" name="Straight Arrow Connector 5"/>
        <cdr:cNvSpPr/>
      </cdr:nvSpPr>
      <cdr:spPr>
        <a:xfrm xmlns:a="http://schemas.openxmlformats.org/drawingml/2006/main" flipH="1">
          <a:off x="3498888" y="3637002"/>
          <a:ext cx="507671" cy="279518"/>
        </a:xfrm>
        <a:prstGeom xmlns:a="http://schemas.openxmlformats.org/drawingml/2006/main" prst="straightConnector1">
          <a:avLst/>
        </a:prstGeom>
        <a:ln xmlns:a="http://schemas.openxmlformats.org/drawingml/2006/main" w="571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0.61538</cdr:x>
      <cdr:y>0.2235</cdr:y>
    </cdr:from>
    <cdr:to>
      <cdr:x>0.95875</cdr:x>
      <cdr:y>0.375</cdr:y>
    </cdr:to>
    <cdr:sp macro="" textlink="">
      <cdr:nvSpPr>
        <cdr:cNvPr id="30721" name="Text Box 1"/>
        <cdr:cNvSpPr txBox="1">
          <a:spLocks xmlns:a="http://schemas.openxmlformats.org/drawingml/2006/main" noChangeArrowheads="1"/>
        </cdr:cNvSpPr>
      </cdr:nvSpPr>
      <cdr:spPr bwMode="auto">
        <a:xfrm xmlns:a="http://schemas.openxmlformats.org/drawingml/2006/main">
          <a:off x="3657600" y="817473"/>
          <a:ext cx="2040827" cy="5541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2000" b="0" i="0" strike="noStrike" dirty="0">
              <a:solidFill>
                <a:srgbClr val="000000"/>
              </a:solidFill>
              <a:latin typeface="Arial"/>
              <a:cs typeface="Arial"/>
            </a:rPr>
            <a:t>Compression</a:t>
          </a:r>
        </a:p>
      </cdr:txBody>
    </cdr:sp>
  </cdr:relSizeAnchor>
  <cdr:relSizeAnchor xmlns:cdr="http://schemas.openxmlformats.org/drawingml/2006/chartDrawing">
    <cdr:from>
      <cdr:x>0.3575</cdr:x>
      <cdr:y>0.26075</cdr:y>
    </cdr:from>
    <cdr:to>
      <cdr:x>0.61538</cdr:x>
      <cdr:y>0.3609</cdr:y>
    </cdr:to>
    <cdr:sp macro="" textlink="">
      <cdr:nvSpPr>
        <cdr:cNvPr id="30722" name="Text Box 2"/>
        <cdr:cNvSpPr txBox="1">
          <a:spLocks xmlns:a="http://schemas.openxmlformats.org/drawingml/2006/main" noChangeArrowheads="1"/>
        </cdr:cNvSpPr>
      </cdr:nvSpPr>
      <cdr:spPr bwMode="auto">
        <a:xfrm xmlns:a="http://schemas.openxmlformats.org/drawingml/2006/main">
          <a:off x="2124836" y="990974"/>
          <a:ext cx="1532763" cy="3806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2000" b="0" i="0" strike="noStrike" dirty="0" smtClean="0">
              <a:solidFill>
                <a:srgbClr val="000000"/>
              </a:solidFill>
              <a:latin typeface="Arial"/>
              <a:cs typeface="Arial"/>
            </a:rPr>
            <a:t>Tension</a:t>
          </a:r>
          <a:endParaRPr lang="en-US" sz="2000" b="0" i="0" strike="noStrike" dirty="0">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0.16711</cdr:x>
      <cdr:y>0.51263</cdr:y>
    </cdr:from>
    <cdr:to>
      <cdr:x>0.29001</cdr:x>
      <cdr:y>0.5701</cdr:y>
    </cdr:to>
    <cdr:sp macro="" textlink="">
      <cdr:nvSpPr>
        <cdr:cNvPr id="2" name="TextBox 1"/>
        <cdr:cNvSpPr txBox="1"/>
      </cdr:nvSpPr>
      <cdr:spPr>
        <a:xfrm xmlns:a="http://schemas.openxmlformats.org/drawingml/2006/main">
          <a:off x="1196988" y="2578128"/>
          <a:ext cx="880308" cy="2890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solidFill>
                <a:schemeClr val="tx1"/>
              </a:solidFill>
            </a:rPr>
            <a:t>   Test #2</a:t>
          </a:r>
        </a:p>
      </cdr:txBody>
    </cdr:sp>
  </cdr:relSizeAnchor>
  <cdr:relSizeAnchor xmlns:cdr="http://schemas.openxmlformats.org/drawingml/2006/chartDrawing">
    <cdr:from>
      <cdr:x>0.44992</cdr:x>
      <cdr:y>0.51263</cdr:y>
    </cdr:from>
    <cdr:to>
      <cdr:x>0.56863</cdr:x>
      <cdr:y>0.55669</cdr:y>
    </cdr:to>
    <cdr:sp macro="" textlink="">
      <cdr:nvSpPr>
        <cdr:cNvPr id="3" name="TextBox 2"/>
        <cdr:cNvSpPr txBox="1"/>
      </cdr:nvSpPr>
      <cdr:spPr>
        <a:xfrm xmlns:a="http://schemas.openxmlformats.org/drawingml/2006/main">
          <a:off x="3222660" y="2578128"/>
          <a:ext cx="850296" cy="22158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solidFill>
                <a:schemeClr val="tx1"/>
              </a:solidFill>
            </a:rPr>
            <a:t>Test  #3</a:t>
          </a:r>
        </a:p>
      </cdr:txBody>
    </cdr:sp>
  </cdr:relSizeAnchor>
  <cdr:relSizeAnchor xmlns:cdr="http://schemas.openxmlformats.org/drawingml/2006/chartDrawing">
    <cdr:from>
      <cdr:x>0.70701</cdr:x>
      <cdr:y>0.51263</cdr:y>
    </cdr:from>
    <cdr:to>
      <cdr:x>0.81316</cdr:x>
      <cdr:y>0.56627</cdr:y>
    </cdr:to>
    <cdr:sp macro="" textlink="">
      <cdr:nvSpPr>
        <cdr:cNvPr id="4" name="TextBox 3"/>
        <cdr:cNvSpPr txBox="1"/>
      </cdr:nvSpPr>
      <cdr:spPr>
        <a:xfrm xmlns:a="http://schemas.openxmlformats.org/drawingml/2006/main">
          <a:off x="5064180" y="2578128"/>
          <a:ext cx="760332" cy="2697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solidFill>
                <a:schemeClr val="tx1"/>
              </a:solidFill>
            </a:rPr>
            <a:t>Test #4</a:t>
          </a:r>
        </a:p>
      </cdr:txBody>
    </cdr:sp>
  </cdr:relSizeAnchor>
  <cdr:relSizeAnchor xmlns:cdr="http://schemas.openxmlformats.org/drawingml/2006/chartDrawing">
    <cdr:from>
      <cdr:x>0.11702</cdr:x>
      <cdr:y>0.28571</cdr:y>
    </cdr:from>
    <cdr:to>
      <cdr:x>0.35615</cdr:x>
      <cdr:y>0.37931</cdr:y>
    </cdr:to>
    <cdr:sp macro="" textlink="">
      <cdr:nvSpPr>
        <cdr:cNvPr id="5" name="TextBox 4"/>
        <cdr:cNvSpPr txBox="1"/>
      </cdr:nvSpPr>
      <cdr:spPr>
        <a:xfrm xmlns:a="http://schemas.openxmlformats.org/drawingml/2006/main">
          <a:off x="838200" y="1371600"/>
          <a:ext cx="1712831" cy="4493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solidFill>
                <a:schemeClr val="tx1"/>
              </a:solidFill>
            </a:rPr>
            <a:t>Stress </a:t>
          </a:r>
          <a:r>
            <a:rPr lang="en-US" sz="1400" dirty="0">
              <a:solidFill>
                <a:schemeClr val="tx1"/>
              </a:solidFill>
            </a:rPr>
            <a:t>= 10 </a:t>
          </a:r>
          <a:r>
            <a:rPr lang="en-US" sz="1400" baseline="0" dirty="0">
              <a:solidFill>
                <a:schemeClr val="tx1"/>
              </a:solidFill>
            </a:rPr>
            <a:t> </a:t>
          </a:r>
          <a:r>
            <a:rPr lang="en-US" sz="1400" baseline="0" dirty="0" err="1" smtClean="0">
              <a:solidFill>
                <a:schemeClr val="tx1"/>
              </a:solidFill>
            </a:rPr>
            <a:t>MPa</a:t>
          </a:r>
          <a:endParaRPr lang="en-US" sz="1400" dirty="0">
            <a:solidFill>
              <a:schemeClr val="tx1"/>
            </a:solidFill>
          </a:endParaRPr>
        </a:p>
      </cdr:txBody>
    </cdr:sp>
  </cdr:relSizeAnchor>
  <cdr:relSizeAnchor xmlns:cdr="http://schemas.openxmlformats.org/drawingml/2006/chartDrawing">
    <cdr:from>
      <cdr:x>0.41135</cdr:x>
      <cdr:y>0.26547</cdr:y>
    </cdr:from>
    <cdr:to>
      <cdr:x>0.60416</cdr:x>
      <cdr:y>0.35371</cdr:y>
    </cdr:to>
    <cdr:sp macro="" textlink="">
      <cdr:nvSpPr>
        <cdr:cNvPr id="6" name="TextBox 5"/>
        <cdr:cNvSpPr txBox="1"/>
      </cdr:nvSpPr>
      <cdr:spPr>
        <a:xfrm xmlns:a="http://schemas.openxmlformats.org/drawingml/2006/main">
          <a:off x="2946432" y="1335102"/>
          <a:ext cx="1381059" cy="44377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solidFill>
                <a:schemeClr val="tx1"/>
              </a:solidFill>
            </a:rPr>
            <a:t>Stress </a:t>
          </a:r>
          <a:r>
            <a:rPr lang="en-US" sz="1400" dirty="0">
              <a:solidFill>
                <a:schemeClr val="tx1"/>
              </a:solidFill>
            </a:rPr>
            <a:t>= 15 </a:t>
          </a:r>
          <a:r>
            <a:rPr lang="en-US" sz="1400" dirty="0" err="1" smtClean="0">
              <a:solidFill>
                <a:schemeClr val="tx1"/>
              </a:solidFill>
            </a:rPr>
            <a:t>MPa</a:t>
          </a:r>
          <a:endParaRPr lang="en-US" sz="1400" dirty="0">
            <a:solidFill>
              <a:schemeClr val="tx1"/>
            </a:solidFill>
          </a:endParaRPr>
        </a:p>
      </cdr:txBody>
    </cdr:sp>
  </cdr:relSizeAnchor>
  <cdr:relSizeAnchor xmlns:cdr="http://schemas.openxmlformats.org/drawingml/2006/chartDrawing">
    <cdr:from>
      <cdr:x>0.65559</cdr:x>
      <cdr:y>0.18308</cdr:y>
    </cdr:from>
    <cdr:to>
      <cdr:x>0.84752</cdr:x>
      <cdr:y>0.28138</cdr:y>
    </cdr:to>
    <cdr:sp macro="" textlink="">
      <cdr:nvSpPr>
        <cdr:cNvPr id="7" name="TextBox 6"/>
        <cdr:cNvSpPr txBox="1"/>
      </cdr:nvSpPr>
      <cdr:spPr>
        <a:xfrm xmlns:a="http://schemas.openxmlformats.org/drawingml/2006/main">
          <a:off x="4695876" y="920760"/>
          <a:ext cx="1374756" cy="49437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solidFill>
                <a:schemeClr val="tx1"/>
              </a:solidFill>
            </a:rPr>
            <a:t>Stress </a:t>
          </a:r>
          <a:r>
            <a:rPr lang="en-US" sz="1400" dirty="0">
              <a:solidFill>
                <a:schemeClr val="tx1"/>
              </a:solidFill>
            </a:rPr>
            <a:t>= 20 </a:t>
          </a:r>
          <a:r>
            <a:rPr lang="en-US" sz="1400" dirty="0" err="1" smtClean="0">
              <a:solidFill>
                <a:schemeClr val="tx1"/>
              </a:solidFill>
            </a:rPr>
            <a:t>MPa</a:t>
          </a:r>
          <a:endParaRPr lang="en-US" sz="14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cdr:x>
      <cdr:y>0.72727</cdr:y>
    </cdr:from>
    <cdr:to>
      <cdr:x>0.8</cdr:x>
      <cdr:y>0.81818</cdr:y>
    </cdr:to>
    <cdr:sp macro="" textlink="">
      <cdr:nvSpPr>
        <cdr:cNvPr id="2" name="TextBox 1"/>
        <cdr:cNvSpPr txBox="1"/>
      </cdr:nvSpPr>
      <cdr:spPr>
        <a:xfrm xmlns:a="http://schemas.openxmlformats.org/drawingml/2006/main">
          <a:off x="4114800" y="3657600"/>
          <a:ext cx="13716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t>       F</a:t>
          </a:r>
          <a:r>
            <a:rPr lang="en-US" sz="1400" dirty="0"/>
            <a:t>₁ = .461</a:t>
          </a:r>
        </a:p>
        <a:p xmlns:a="http://schemas.openxmlformats.org/drawingml/2006/main">
          <a:endParaRPr lang="en-US" sz="1400" dirty="0"/>
        </a:p>
      </cdr:txBody>
    </cdr:sp>
  </cdr:relSizeAnchor>
  <cdr:relSizeAnchor xmlns:cdr="http://schemas.openxmlformats.org/drawingml/2006/chartDrawing">
    <cdr:from>
      <cdr:x>0.6052</cdr:x>
      <cdr:y>0.59029</cdr:y>
    </cdr:from>
    <cdr:to>
      <cdr:x>0.8</cdr:x>
      <cdr:y>0.72727</cdr:y>
    </cdr:to>
    <cdr:sp macro="" textlink="">
      <cdr:nvSpPr>
        <cdr:cNvPr id="3" name="TextBox 2"/>
        <cdr:cNvSpPr txBox="1"/>
      </cdr:nvSpPr>
      <cdr:spPr>
        <a:xfrm xmlns:a="http://schemas.openxmlformats.org/drawingml/2006/main">
          <a:off x="4150462" y="2968686"/>
          <a:ext cx="1335938" cy="6889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400" dirty="0" smtClean="0"/>
        </a:p>
        <a:p xmlns:a="http://schemas.openxmlformats.org/drawingml/2006/main">
          <a:r>
            <a:rPr lang="en-US" sz="1400" dirty="0"/>
            <a:t> </a:t>
          </a:r>
          <a:r>
            <a:rPr lang="en-US" sz="1400" dirty="0" smtClean="0"/>
            <a:t>    F</a:t>
          </a:r>
          <a:r>
            <a:rPr lang="en-US" sz="1400" dirty="0"/>
            <a:t>₂ = .664</a:t>
          </a:r>
        </a:p>
      </cdr:txBody>
    </cdr:sp>
  </cdr:relSizeAnchor>
  <cdr:relSizeAnchor xmlns:cdr="http://schemas.openxmlformats.org/drawingml/2006/chartDrawing">
    <cdr:from>
      <cdr:x>0.71218</cdr:x>
      <cdr:y>0.36035</cdr:y>
    </cdr:from>
    <cdr:to>
      <cdr:x>0.93333</cdr:x>
      <cdr:y>0.54545</cdr:y>
    </cdr:to>
    <cdr:sp macro="" textlink="">
      <cdr:nvSpPr>
        <cdr:cNvPr id="4" name="TextBox 3"/>
        <cdr:cNvSpPr txBox="1"/>
      </cdr:nvSpPr>
      <cdr:spPr>
        <a:xfrm xmlns:a="http://schemas.openxmlformats.org/drawingml/2006/main">
          <a:off x="4884130" y="1812272"/>
          <a:ext cx="1516670" cy="9309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400" dirty="0" smtClean="0"/>
        </a:p>
        <a:p xmlns:a="http://schemas.openxmlformats.org/drawingml/2006/main">
          <a:endParaRPr lang="en-US" sz="1400" dirty="0"/>
        </a:p>
        <a:p xmlns:a="http://schemas.openxmlformats.org/drawingml/2006/main">
          <a:r>
            <a:rPr lang="en-US" sz="1400" dirty="0" smtClean="0"/>
            <a:t>           F</a:t>
          </a:r>
          <a:r>
            <a:rPr lang="en-US" sz="1400" dirty="0"/>
            <a:t>₃ = .902</a:t>
          </a:r>
        </a:p>
      </cdr:txBody>
    </cdr:sp>
  </cdr:relSizeAnchor>
  <cdr:relSizeAnchor xmlns:cdr="http://schemas.openxmlformats.org/drawingml/2006/chartDrawing">
    <cdr:from>
      <cdr:x>0.55782</cdr:x>
      <cdr:y>0.36035</cdr:y>
    </cdr:from>
    <cdr:to>
      <cdr:x>0.93333</cdr:x>
      <cdr:y>0.45455</cdr:y>
    </cdr:to>
    <cdr:sp macro="" textlink="">
      <cdr:nvSpPr>
        <cdr:cNvPr id="5" name="TextBox 4"/>
        <cdr:cNvSpPr txBox="1"/>
      </cdr:nvSpPr>
      <cdr:spPr>
        <a:xfrm xmlns:a="http://schemas.openxmlformats.org/drawingml/2006/main">
          <a:off x="3825530" y="1812272"/>
          <a:ext cx="2575270" cy="4737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t>                                   F</a:t>
          </a:r>
          <a:r>
            <a:rPr lang="en-US" sz="1400" dirty="0"/>
            <a:t>₄ = 1.005</a:t>
          </a:r>
        </a:p>
      </cdr:txBody>
    </cdr:sp>
  </cdr:relSizeAnchor>
  <cdr:relSizeAnchor xmlns:cdr="http://schemas.openxmlformats.org/drawingml/2006/chartDrawing">
    <cdr:from>
      <cdr:x>0.8</cdr:x>
      <cdr:y>0.18182</cdr:y>
    </cdr:from>
    <cdr:to>
      <cdr:x>1</cdr:x>
      <cdr:y>0.45455</cdr:y>
    </cdr:to>
    <cdr:sp macro="" textlink="">
      <cdr:nvSpPr>
        <cdr:cNvPr id="6" name="TextBox 5"/>
        <cdr:cNvSpPr txBox="1"/>
      </cdr:nvSpPr>
      <cdr:spPr>
        <a:xfrm xmlns:a="http://schemas.openxmlformats.org/drawingml/2006/main">
          <a:off x="5486400" y="914400"/>
          <a:ext cx="1371600" cy="1371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t>  </a:t>
          </a:r>
        </a:p>
        <a:p xmlns:a="http://schemas.openxmlformats.org/drawingml/2006/main">
          <a:r>
            <a:rPr lang="en-US" sz="1400" dirty="0"/>
            <a:t> </a:t>
          </a:r>
          <a:r>
            <a:rPr lang="en-US" sz="1400" dirty="0" smtClean="0"/>
            <a:t>       </a:t>
          </a:r>
        </a:p>
        <a:p xmlns:a="http://schemas.openxmlformats.org/drawingml/2006/main">
          <a:r>
            <a:rPr lang="en-US" sz="1400" dirty="0"/>
            <a:t> </a:t>
          </a:r>
          <a:r>
            <a:rPr lang="en-US" sz="1400" dirty="0" smtClean="0"/>
            <a:t>      F</a:t>
          </a:r>
          <a:r>
            <a:rPr lang="en-US" sz="1400" dirty="0"/>
            <a:t>₅ = 1.061 </a:t>
          </a:r>
        </a:p>
      </cdr:txBody>
    </cdr:sp>
  </cdr:relSizeAnchor>
  <cdr:relSizeAnchor xmlns:cdr="http://schemas.openxmlformats.org/drawingml/2006/chartDrawing">
    <cdr:from>
      <cdr:x>0.49669</cdr:x>
      <cdr:y>0.22308</cdr:y>
    </cdr:from>
    <cdr:to>
      <cdr:x>0.73333</cdr:x>
      <cdr:y>0.45455</cdr:y>
    </cdr:to>
    <cdr:sp macro="" textlink="">
      <cdr:nvSpPr>
        <cdr:cNvPr id="7" name="TextBox 6"/>
        <cdr:cNvSpPr txBox="1"/>
      </cdr:nvSpPr>
      <cdr:spPr>
        <a:xfrm xmlns:a="http://schemas.openxmlformats.org/drawingml/2006/main">
          <a:off x="3406300" y="1121914"/>
          <a:ext cx="1622900" cy="116408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400" dirty="0" smtClean="0"/>
        </a:p>
        <a:p xmlns:a="http://schemas.openxmlformats.org/drawingml/2006/main">
          <a:endParaRPr lang="en-US" sz="1400" dirty="0"/>
        </a:p>
        <a:p xmlns:a="http://schemas.openxmlformats.org/drawingml/2006/main">
          <a:r>
            <a:rPr lang="en-US" sz="1400" dirty="0" smtClean="0"/>
            <a:t>                F</a:t>
          </a:r>
          <a:r>
            <a:rPr lang="en-US" sz="1400" dirty="0"/>
            <a:t>₆ = 1.103 </a:t>
          </a:r>
        </a:p>
      </cdr:txBody>
    </cdr:sp>
  </cdr:relSizeAnchor>
</c:userShapes>
</file>

<file path=ppt/drawings/drawing5.xml><?xml version="1.0" encoding="utf-8"?>
<c:userShapes xmlns:c="http://schemas.openxmlformats.org/drawingml/2006/chart">
  <cdr:relSizeAnchor xmlns:cdr="http://schemas.openxmlformats.org/drawingml/2006/chartDrawing">
    <cdr:from>
      <cdr:x>0.83224</cdr:x>
      <cdr:y>0.32927</cdr:y>
    </cdr:from>
    <cdr:to>
      <cdr:x>0.92451</cdr:x>
      <cdr:y>0.72853</cdr:y>
    </cdr:to>
    <cdr:sp macro="" textlink="">
      <cdr:nvSpPr>
        <cdr:cNvPr id="2" name="TextBox 1"/>
        <cdr:cNvSpPr txBox="1"/>
      </cdr:nvSpPr>
      <cdr:spPr>
        <a:xfrm xmlns:a="http://schemas.openxmlformats.org/drawingml/2006/main" rot="16200000">
          <a:off x="6004138" y="2190626"/>
          <a:ext cx="1929984" cy="7321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800" b="1" dirty="0" smtClean="0">
            <a:latin typeface="Times New Roman" pitchFamily="18" charset="0"/>
            <a:cs typeface="Times New Roman" pitchFamily="18" charset="0"/>
          </a:endParaRPr>
        </a:p>
        <a:p xmlns:a="http://schemas.openxmlformats.org/drawingml/2006/main">
          <a:endParaRPr lang="en-US" sz="1800" b="1" dirty="0">
            <a:latin typeface="Times New Roman" pitchFamily="18" charset="0"/>
            <a:cs typeface="Times New Roman" pitchFamily="18" charset="0"/>
          </a:endParaRPr>
        </a:p>
        <a:p xmlns:a="http://schemas.openxmlformats.org/drawingml/2006/main">
          <a:endParaRPr lang="en-US" sz="1800" b="1" dirty="0" smtClean="0">
            <a:latin typeface="Times New Roman" pitchFamily="18" charset="0"/>
            <a:cs typeface="Times New Roman" pitchFamily="18" charset="0"/>
          </a:endParaRPr>
        </a:p>
        <a:p xmlns:a="http://schemas.openxmlformats.org/drawingml/2006/main">
          <a:r>
            <a:rPr lang="en-US" sz="1800" b="1" dirty="0" smtClean="0">
              <a:latin typeface="Times New Roman" pitchFamily="18" charset="0"/>
              <a:cs typeface="Times New Roman" pitchFamily="18" charset="0"/>
            </a:rPr>
            <a:t>Resistance </a:t>
          </a:r>
          <a:r>
            <a:rPr lang="en-US" sz="1800" b="1" dirty="0">
              <a:latin typeface="Times New Roman" pitchFamily="18" charset="0"/>
              <a:cs typeface="Times New Roman" pitchFamily="18" charset="0"/>
            </a:rPr>
            <a:t>(ohm)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6278563" cy="431800"/>
          </a:xfrm>
          <a:prstGeom prst="rect">
            <a:avLst/>
          </a:prstGeom>
          <a:noFill/>
          <a:ln w="9525">
            <a:noFill/>
            <a:miter lim="800000"/>
            <a:headEnd/>
            <a:tailEnd/>
          </a:ln>
          <a:effectLst/>
        </p:spPr>
        <p:txBody>
          <a:bodyPr vert="horz" wrap="square" lIns="132134" tIns="66067" rIns="132134" bIns="66067" numCol="1" anchor="t" anchorCtr="0" compatLnSpc="1">
            <a:prstTxWarp prst="textNoShape">
              <a:avLst/>
            </a:prstTxWarp>
          </a:bodyPr>
          <a:lstStyle>
            <a:lvl1pPr defTabSz="1322388">
              <a:defRPr sz="1700"/>
            </a:lvl1pPr>
          </a:lstStyle>
          <a:p>
            <a:pPr>
              <a:defRPr/>
            </a:pPr>
            <a:endParaRPr lang="en-US"/>
          </a:p>
        </p:txBody>
      </p:sp>
      <p:sp>
        <p:nvSpPr>
          <p:cNvPr id="3075" name="Rectangle 3"/>
          <p:cNvSpPr>
            <a:spLocks noGrp="1" noChangeArrowheads="1"/>
          </p:cNvSpPr>
          <p:nvPr>
            <p:ph type="dt" idx="1"/>
          </p:nvPr>
        </p:nvSpPr>
        <p:spPr bwMode="auto">
          <a:xfrm>
            <a:off x="8205788" y="0"/>
            <a:ext cx="6278562" cy="431800"/>
          </a:xfrm>
          <a:prstGeom prst="rect">
            <a:avLst/>
          </a:prstGeom>
          <a:noFill/>
          <a:ln w="9525">
            <a:noFill/>
            <a:miter lim="800000"/>
            <a:headEnd/>
            <a:tailEnd/>
          </a:ln>
          <a:effectLst/>
        </p:spPr>
        <p:txBody>
          <a:bodyPr vert="horz" wrap="square" lIns="132134" tIns="66067" rIns="132134" bIns="66067" numCol="1" anchor="t" anchorCtr="0" compatLnSpc="1">
            <a:prstTxWarp prst="textNoShape">
              <a:avLst/>
            </a:prstTxWarp>
          </a:bodyPr>
          <a:lstStyle>
            <a:lvl1pPr algn="r" defTabSz="1322388">
              <a:defRPr sz="17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4724400" y="646113"/>
            <a:ext cx="5040313" cy="32416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447800" y="4103688"/>
            <a:ext cx="11591925" cy="3886200"/>
          </a:xfrm>
          <a:prstGeom prst="rect">
            <a:avLst/>
          </a:prstGeom>
          <a:noFill/>
          <a:ln w="9525">
            <a:noFill/>
            <a:miter lim="800000"/>
            <a:headEnd/>
            <a:tailEnd/>
          </a:ln>
          <a:effectLst/>
        </p:spPr>
        <p:txBody>
          <a:bodyPr vert="horz" wrap="square" lIns="132134" tIns="66067" rIns="132134" bIns="660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204200"/>
            <a:ext cx="6278563" cy="431800"/>
          </a:xfrm>
          <a:prstGeom prst="rect">
            <a:avLst/>
          </a:prstGeom>
          <a:noFill/>
          <a:ln w="9525">
            <a:noFill/>
            <a:miter lim="800000"/>
            <a:headEnd/>
            <a:tailEnd/>
          </a:ln>
          <a:effectLst/>
        </p:spPr>
        <p:txBody>
          <a:bodyPr vert="horz" wrap="square" lIns="132134" tIns="66067" rIns="132134" bIns="66067" numCol="1" anchor="b" anchorCtr="0" compatLnSpc="1">
            <a:prstTxWarp prst="textNoShape">
              <a:avLst/>
            </a:prstTxWarp>
          </a:bodyPr>
          <a:lstStyle>
            <a:lvl1pPr defTabSz="1322388">
              <a:defRPr sz="1700"/>
            </a:lvl1pPr>
          </a:lstStyle>
          <a:p>
            <a:pPr>
              <a:defRPr/>
            </a:pPr>
            <a:endParaRPr lang="en-US"/>
          </a:p>
        </p:txBody>
      </p:sp>
      <p:sp>
        <p:nvSpPr>
          <p:cNvPr id="3079" name="Rectangle 7"/>
          <p:cNvSpPr>
            <a:spLocks noGrp="1" noChangeArrowheads="1"/>
          </p:cNvSpPr>
          <p:nvPr>
            <p:ph type="sldNum" sz="quarter" idx="5"/>
          </p:nvPr>
        </p:nvSpPr>
        <p:spPr bwMode="auto">
          <a:xfrm>
            <a:off x="8205788" y="8204200"/>
            <a:ext cx="6278562" cy="431800"/>
          </a:xfrm>
          <a:prstGeom prst="rect">
            <a:avLst/>
          </a:prstGeom>
          <a:noFill/>
          <a:ln w="9525">
            <a:noFill/>
            <a:miter lim="800000"/>
            <a:headEnd/>
            <a:tailEnd/>
          </a:ln>
          <a:effectLst/>
        </p:spPr>
        <p:txBody>
          <a:bodyPr vert="horz" wrap="square" lIns="132134" tIns="66067" rIns="132134" bIns="66067" numCol="1" anchor="b" anchorCtr="0" compatLnSpc="1">
            <a:prstTxWarp prst="textNoShape">
              <a:avLst/>
            </a:prstTxWarp>
          </a:bodyPr>
          <a:lstStyle>
            <a:lvl1pPr algn="r" defTabSz="1322388">
              <a:defRPr sz="1700"/>
            </a:lvl1pPr>
          </a:lstStyle>
          <a:p>
            <a:pPr>
              <a:defRPr/>
            </a:pPr>
            <a:fld id="{E3243DB5-7B52-4D92-824D-3DFD928EE8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100" kern="1200">
        <a:solidFill>
          <a:schemeClr val="tx1"/>
        </a:solidFill>
        <a:latin typeface="Arial" charset="0"/>
        <a:ea typeface="+mn-ea"/>
        <a:cs typeface="+mn-cs"/>
      </a:defRPr>
    </a:lvl1pPr>
    <a:lvl2pPr marL="1571625" algn="l" rtl="0" eaLnBrk="0" fontAlgn="base" hangingPunct="0">
      <a:spcBef>
        <a:spcPct val="30000"/>
      </a:spcBef>
      <a:spcAft>
        <a:spcPct val="0"/>
      </a:spcAft>
      <a:defRPr sz="4100" kern="1200">
        <a:solidFill>
          <a:schemeClr val="tx1"/>
        </a:solidFill>
        <a:latin typeface="Arial" charset="0"/>
        <a:ea typeface="+mn-ea"/>
        <a:cs typeface="+mn-cs"/>
      </a:defRPr>
    </a:lvl2pPr>
    <a:lvl3pPr marL="3143250" algn="l" rtl="0" eaLnBrk="0" fontAlgn="base" hangingPunct="0">
      <a:spcBef>
        <a:spcPct val="30000"/>
      </a:spcBef>
      <a:spcAft>
        <a:spcPct val="0"/>
      </a:spcAft>
      <a:defRPr sz="4100" kern="1200">
        <a:solidFill>
          <a:schemeClr val="tx1"/>
        </a:solidFill>
        <a:latin typeface="Arial" charset="0"/>
        <a:ea typeface="+mn-ea"/>
        <a:cs typeface="+mn-cs"/>
      </a:defRPr>
    </a:lvl3pPr>
    <a:lvl4pPr marL="4714875" algn="l" rtl="0" eaLnBrk="0" fontAlgn="base" hangingPunct="0">
      <a:spcBef>
        <a:spcPct val="30000"/>
      </a:spcBef>
      <a:spcAft>
        <a:spcPct val="0"/>
      </a:spcAft>
      <a:defRPr sz="4100" kern="1200">
        <a:solidFill>
          <a:schemeClr val="tx1"/>
        </a:solidFill>
        <a:latin typeface="Arial" charset="0"/>
        <a:ea typeface="+mn-ea"/>
        <a:cs typeface="+mn-cs"/>
      </a:defRPr>
    </a:lvl4pPr>
    <a:lvl5pPr marL="6288088" algn="l" rtl="0" eaLnBrk="0" fontAlgn="base" hangingPunct="0">
      <a:spcBef>
        <a:spcPct val="30000"/>
      </a:spcBef>
      <a:spcAft>
        <a:spcPct val="0"/>
      </a:spcAft>
      <a:defRPr sz="4100" kern="1200">
        <a:solidFill>
          <a:schemeClr val="tx1"/>
        </a:solidFill>
        <a:latin typeface="Arial" charset="0"/>
        <a:ea typeface="+mn-ea"/>
        <a:cs typeface="+mn-cs"/>
      </a:defRPr>
    </a:lvl5pPr>
    <a:lvl6pPr marL="7860411" algn="l" defTabSz="3144164" rtl="0" eaLnBrk="1" latinLnBrk="0" hangingPunct="1">
      <a:defRPr sz="4100" kern="1200">
        <a:solidFill>
          <a:schemeClr val="tx1"/>
        </a:solidFill>
        <a:latin typeface="+mn-lt"/>
        <a:ea typeface="+mn-ea"/>
        <a:cs typeface="+mn-cs"/>
      </a:defRPr>
    </a:lvl6pPr>
    <a:lvl7pPr marL="9432493" algn="l" defTabSz="3144164" rtl="0" eaLnBrk="1" latinLnBrk="0" hangingPunct="1">
      <a:defRPr sz="4100" kern="1200">
        <a:solidFill>
          <a:schemeClr val="tx1"/>
        </a:solidFill>
        <a:latin typeface="+mn-lt"/>
        <a:ea typeface="+mn-ea"/>
        <a:cs typeface="+mn-cs"/>
      </a:defRPr>
    </a:lvl7pPr>
    <a:lvl8pPr marL="11004575" algn="l" defTabSz="3144164" rtl="0" eaLnBrk="1" latinLnBrk="0" hangingPunct="1">
      <a:defRPr sz="4100" kern="1200">
        <a:solidFill>
          <a:schemeClr val="tx1"/>
        </a:solidFill>
        <a:latin typeface="+mn-lt"/>
        <a:ea typeface="+mn-ea"/>
        <a:cs typeface="+mn-cs"/>
      </a:defRPr>
    </a:lvl8pPr>
    <a:lvl9pPr marL="12576658" algn="l" defTabSz="3144164"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6AB5C459-DC8E-4B10-9321-55043F0A8F6B}"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4C0F4D-8774-44EA-B683-814967BCFF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27FB57-56A0-4DE5-A898-95C86C99BA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729E97-C1B5-4CE9-A439-66F7624CE4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82A9A9-BDBE-42B3-8B3F-FEDEAF012C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88420-39E2-4ACB-9D04-42B28B0862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DE0BC6-7816-4D6B-B1CB-A1F7C3964A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DD13AC-9285-408A-8CBA-BFBF916F94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309923-5F2E-4B99-B1A2-183D5DCF79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D80BD2-EB9A-4CB2-B2A8-CEC15C5BC0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AB125F-7687-46D9-80BD-505F1A4AE2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rtlCol="0">
            <a:normAutofit/>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pPr lvl="0"/>
            <a:endParaRPr lang="en-US" noProof="0"/>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647D7A-78AF-4175-89EF-D86BD223A8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317625"/>
            <a:ext cx="4608512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560638" y="7680325"/>
            <a:ext cx="46085125" cy="21724938"/>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560638" y="30510163"/>
            <a:ext cx="11947525" cy="1752600"/>
          </a:xfrm>
          <a:prstGeom prst="rect">
            <a:avLst/>
          </a:prstGeom>
        </p:spPr>
        <p:txBody>
          <a:bodyPr vert="horz" lIns="480709" tIns="240355" rIns="480709" bIns="240355" rtlCol="0" anchor="ctr"/>
          <a:lstStyle>
            <a:lvl1pPr algn="l">
              <a:defRPr sz="63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7495838" y="30510163"/>
            <a:ext cx="16214725" cy="1752600"/>
          </a:xfrm>
          <a:prstGeom prst="rect">
            <a:avLst/>
          </a:prstGeom>
        </p:spPr>
        <p:txBody>
          <a:bodyPr vert="horz" lIns="480709" tIns="240355" rIns="480709" bIns="240355" rtlCol="0" anchor="ctr"/>
          <a:lstStyle>
            <a:lvl1pPr algn="ctr">
              <a:defRPr sz="63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6698238" y="30510163"/>
            <a:ext cx="11947525" cy="1752600"/>
          </a:xfrm>
          <a:prstGeom prst="rect">
            <a:avLst/>
          </a:prstGeom>
        </p:spPr>
        <p:txBody>
          <a:bodyPr vert="horz" lIns="480709" tIns="240355" rIns="480709" bIns="240355" rtlCol="0" anchor="ctr"/>
          <a:lstStyle>
            <a:lvl1pPr algn="r">
              <a:defRPr sz="6300" smtClean="0">
                <a:solidFill>
                  <a:schemeClr val="tx1">
                    <a:tint val="75000"/>
                  </a:schemeClr>
                </a:solidFill>
              </a:defRPr>
            </a:lvl1pPr>
          </a:lstStyle>
          <a:p>
            <a:pPr>
              <a:defRPr/>
            </a:pPr>
            <a:fld id="{D1E68EFD-D249-4D76-A649-4264C85B93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08" r:id="rId2"/>
    <p:sldLayoutId id="2147483807" r:id="rId3"/>
    <p:sldLayoutId id="2147483806" r:id="rId4"/>
    <p:sldLayoutId id="2147483805" r:id="rId5"/>
    <p:sldLayoutId id="2147483804" r:id="rId6"/>
    <p:sldLayoutId id="2147483803" r:id="rId7"/>
    <p:sldLayoutId id="2147483802" r:id="rId8"/>
    <p:sldLayoutId id="2147483801" r:id="rId9"/>
    <p:sldLayoutId id="2147483800" r:id="rId10"/>
    <p:sldLayoutId id="2147483799" r:id="rId11"/>
  </p:sldLayoutIdLst>
  <p:txStyles>
    <p:titleStyle>
      <a:lvl1pPr algn="ctr" defTabSz="4806950" rtl="0" fontAlgn="base">
        <a:spcBef>
          <a:spcPct val="0"/>
        </a:spcBef>
        <a:spcAft>
          <a:spcPct val="0"/>
        </a:spcAft>
        <a:defRPr sz="23100" kern="1200">
          <a:solidFill>
            <a:schemeClr val="tx1"/>
          </a:solidFill>
          <a:latin typeface="+mj-lt"/>
          <a:ea typeface="+mj-ea"/>
          <a:cs typeface="+mj-cs"/>
        </a:defRPr>
      </a:lvl1pPr>
      <a:lvl2pPr algn="ctr" defTabSz="4806950" rtl="0" fontAlgn="base">
        <a:spcBef>
          <a:spcPct val="0"/>
        </a:spcBef>
        <a:spcAft>
          <a:spcPct val="0"/>
        </a:spcAft>
        <a:defRPr sz="23100">
          <a:solidFill>
            <a:schemeClr val="tx1"/>
          </a:solidFill>
          <a:latin typeface="Calibri" pitchFamily="34" charset="0"/>
        </a:defRPr>
      </a:lvl2pPr>
      <a:lvl3pPr algn="ctr" defTabSz="4806950" rtl="0" fontAlgn="base">
        <a:spcBef>
          <a:spcPct val="0"/>
        </a:spcBef>
        <a:spcAft>
          <a:spcPct val="0"/>
        </a:spcAft>
        <a:defRPr sz="23100">
          <a:solidFill>
            <a:schemeClr val="tx1"/>
          </a:solidFill>
          <a:latin typeface="Calibri" pitchFamily="34" charset="0"/>
        </a:defRPr>
      </a:lvl3pPr>
      <a:lvl4pPr algn="ctr" defTabSz="4806950" rtl="0" fontAlgn="base">
        <a:spcBef>
          <a:spcPct val="0"/>
        </a:spcBef>
        <a:spcAft>
          <a:spcPct val="0"/>
        </a:spcAft>
        <a:defRPr sz="23100">
          <a:solidFill>
            <a:schemeClr val="tx1"/>
          </a:solidFill>
          <a:latin typeface="Calibri" pitchFamily="34" charset="0"/>
        </a:defRPr>
      </a:lvl4pPr>
      <a:lvl5pPr algn="ctr" defTabSz="4806950" rtl="0" fontAlgn="base">
        <a:spcBef>
          <a:spcPct val="0"/>
        </a:spcBef>
        <a:spcAft>
          <a:spcPct val="0"/>
        </a:spcAft>
        <a:defRPr sz="23100">
          <a:solidFill>
            <a:schemeClr val="tx1"/>
          </a:solidFill>
          <a:latin typeface="Calibri" pitchFamily="34" charset="0"/>
        </a:defRPr>
      </a:lvl5pPr>
      <a:lvl6pPr marL="457200" algn="ctr" defTabSz="4806950" rtl="0" fontAlgn="base">
        <a:spcBef>
          <a:spcPct val="0"/>
        </a:spcBef>
        <a:spcAft>
          <a:spcPct val="0"/>
        </a:spcAft>
        <a:defRPr sz="23100">
          <a:solidFill>
            <a:schemeClr val="tx1"/>
          </a:solidFill>
          <a:latin typeface="Calibri" pitchFamily="34" charset="0"/>
        </a:defRPr>
      </a:lvl6pPr>
      <a:lvl7pPr marL="914400" algn="ctr" defTabSz="4806950" rtl="0" fontAlgn="base">
        <a:spcBef>
          <a:spcPct val="0"/>
        </a:spcBef>
        <a:spcAft>
          <a:spcPct val="0"/>
        </a:spcAft>
        <a:defRPr sz="23100">
          <a:solidFill>
            <a:schemeClr val="tx1"/>
          </a:solidFill>
          <a:latin typeface="Calibri" pitchFamily="34" charset="0"/>
        </a:defRPr>
      </a:lvl7pPr>
      <a:lvl8pPr marL="1371600" algn="ctr" defTabSz="4806950" rtl="0" fontAlgn="base">
        <a:spcBef>
          <a:spcPct val="0"/>
        </a:spcBef>
        <a:spcAft>
          <a:spcPct val="0"/>
        </a:spcAft>
        <a:defRPr sz="23100">
          <a:solidFill>
            <a:schemeClr val="tx1"/>
          </a:solidFill>
          <a:latin typeface="Calibri" pitchFamily="34" charset="0"/>
        </a:defRPr>
      </a:lvl8pPr>
      <a:lvl9pPr marL="1828800" algn="ctr" defTabSz="4806950" rtl="0" fontAlgn="base">
        <a:spcBef>
          <a:spcPct val="0"/>
        </a:spcBef>
        <a:spcAft>
          <a:spcPct val="0"/>
        </a:spcAft>
        <a:defRPr sz="23100">
          <a:solidFill>
            <a:schemeClr val="tx1"/>
          </a:solidFill>
          <a:latin typeface="Calibri" pitchFamily="34" charset="0"/>
        </a:defRPr>
      </a:lvl9pPr>
    </p:titleStyle>
    <p:bodyStyle>
      <a:lvl1pPr marL="1801813" indent="-1801813" algn="l" defTabSz="4806950" rtl="0" fontAlgn="base">
        <a:spcBef>
          <a:spcPct val="20000"/>
        </a:spcBef>
        <a:spcAft>
          <a:spcPct val="0"/>
        </a:spcAft>
        <a:buFont typeface="Arial" charset="0"/>
        <a:buChar char="•"/>
        <a:defRPr sz="16800" kern="1200">
          <a:solidFill>
            <a:schemeClr val="tx1"/>
          </a:solidFill>
          <a:latin typeface="+mn-lt"/>
          <a:ea typeface="+mn-ea"/>
          <a:cs typeface="+mn-cs"/>
        </a:defRPr>
      </a:lvl1pPr>
      <a:lvl2pPr marL="3905250" indent="-1501775" algn="l" defTabSz="4806950" rtl="0" fontAlgn="base">
        <a:spcBef>
          <a:spcPct val="20000"/>
        </a:spcBef>
        <a:spcAft>
          <a:spcPct val="0"/>
        </a:spcAft>
        <a:buFont typeface="Arial" charset="0"/>
        <a:buChar char="–"/>
        <a:defRPr sz="14700" kern="1200">
          <a:solidFill>
            <a:schemeClr val="tx1"/>
          </a:solidFill>
          <a:latin typeface="+mn-lt"/>
          <a:ea typeface="+mn-ea"/>
          <a:cs typeface="+mn-cs"/>
        </a:defRPr>
      </a:lvl2pPr>
      <a:lvl3pPr marL="6008688" indent="-1201738" algn="l" defTabSz="4806950" rtl="0" fontAlgn="base">
        <a:spcBef>
          <a:spcPct val="20000"/>
        </a:spcBef>
        <a:spcAft>
          <a:spcPct val="0"/>
        </a:spcAft>
        <a:buFont typeface="Arial" charset="0"/>
        <a:buChar char="•"/>
        <a:defRPr sz="12600" kern="1200">
          <a:solidFill>
            <a:schemeClr val="tx1"/>
          </a:solidFill>
          <a:latin typeface="+mn-lt"/>
          <a:ea typeface="+mn-ea"/>
          <a:cs typeface="+mn-cs"/>
        </a:defRPr>
      </a:lvl3pPr>
      <a:lvl4pPr marL="8412163" indent="-1201738" algn="l" defTabSz="4806950" rtl="0" fontAlgn="base">
        <a:spcBef>
          <a:spcPct val="20000"/>
        </a:spcBef>
        <a:spcAft>
          <a:spcPct val="0"/>
        </a:spcAft>
        <a:buFont typeface="Arial" charset="0"/>
        <a:buChar char="–"/>
        <a:defRPr sz="10500" kern="1200">
          <a:solidFill>
            <a:schemeClr val="tx1"/>
          </a:solidFill>
          <a:latin typeface="+mn-lt"/>
          <a:ea typeface="+mn-ea"/>
          <a:cs typeface="+mn-cs"/>
        </a:defRPr>
      </a:lvl4pPr>
      <a:lvl5pPr marL="10815638" indent="-1201738" algn="l" defTabSz="4806950" rtl="0" fontAlgn="base">
        <a:spcBef>
          <a:spcPct val="20000"/>
        </a:spcBef>
        <a:spcAft>
          <a:spcPct val="0"/>
        </a:spcAft>
        <a:buFont typeface="Arial"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chart" Target="../charts/chart2.xml"/><Relationship Id="rId18" Type="http://schemas.openxmlformats.org/officeDocument/2006/relationships/chart" Target="../charts/chart4.xml"/><Relationship Id="rId3" Type="http://schemas.openxmlformats.org/officeDocument/2006/relationships/image" Target="../media/image1.gif"/><Relationship Id="rId21" Type="http://schemas.openxmlformats.org/officeDocument/2006/relationships/chart" Target="../charts/chart6.xml"/><Relationship Id="rId7" Type="http://schemas.openxmlformats.org/officeDocument/2006/relationships/image" Target="../media/image4.jpeg"/><Relationship Id="rId12" Type="http://schemas.openxmlformats.org/officeDocument/2006/relationships/chart" Target="../charts/chart1.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image" Target="../media/image14.jpeg"/><Relationship Id="rId5" Type="http://schemas.openxmlformats.org/officeDocument/2006/relationships/image" Target="../media/image2.jpeg"/><Relationship Id="rId15" Type="http://schemas.openxmlformats.org/officeDocument/2006/relationships/chart" Target="../charts/chart3.xml"/><Relationship Id="rId23" Type="http://schemas.openxmlformats.org/officeDocument/2006/relationships/image" Target="../media/image13.jpeg"/><Relationship Id="rId10" Type="http://schemas.openxmlformats.org/officeDocument/2006/relationships/image" Target="../media/image7.jpeg"/><Relationship Id="rId19" Type="http://schemas.openxmlformats.org/officeDocument/2006/relationships/chart" Target="../charts/chart5.xml"/><Relationship Id="rId4" Type="http://schemas.openxmlformats.org/officeDocument/2006/relationships/hyperlink" Target="http://www.jstor.org/pss/1702631" TargetMode="External"/><Relationship Id="rId9" Type="http://schemas.openxmlformats.org/officeDocument/2006/relationships/image" Target="../media/image6.wmf"/><Relationship Id="rId14" Type="http://schemas.openxmlformats.org/officeDocument/2006/relationships/image" Target="../media/image9.png"/><Relationship Id="rId2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5"/>
          <p:cNvSpPr txBox="1">
            <a:spLocks noChangeArrowheads="1"/>
          </p:cNvSpPr>
          <p:nvPr/>
        </p:nvSpPr>
        <p:spPr bwMode="auto">
          <a:xfrm>
            <a:off x="38862000" y="13254038"/>
            <a:ext cx="11279188" cy="5303837"/>
          </a:xfrm>
          <a:prstGeom prst="rect">
            <a:avLst/>
          </a:prstGeom>
          <a:solidFill>
            <a:schemeClr val="bg2"/>
          </a:solidFill>
          <a:ln w="9525">
            <a:noFill/>
            <a:miter lim="800000"/>
            <a:headEnd/>
            <a:tailEnd/>
          </a:ln>
        </p:spPr>
        <p:txBody>
          <a:bodyPr lIns="457200" tIns="157208" rIns="314416" bIns="157208">
            <a:spAutoFit/>
          </a:bodyPr>
          <a:lstStyle/>
          <a:p>
            <a:pPr defTabSz="5119688"/>
            <a:r>
              <a:rPr lang="en-US" sz="7200" b="1">
                <a:cs typeface="Arial" charset="0"/>
              </a:rPr>
              <a:t>Conclusions</a:t>
            </a:r>
            <a:endParaRPr lang="en-US" sz="7200">
              <a:cs typeface="Arial" charset="0"/>
            </a:endParaRPr>
          </a:p>
          <a:p>
            <a:pPr defTabSz="5119688">
              <a:buFontTx/>
              <a:buBlip>
                <a:blip r:embed="rId3"/>
              </a:buBlip>
            </a:pPr>
            <a:r>
              <a:rPr lang="en-US" sz="3600">
                <a:cs typeface="Arial" charset="0"/>
              </a:rPr>
              <a:t>CNT thread is sensitive to changes in stress</a:t>
            </a:r>
          </a:p>
          <a:p>
            <a:pPr defTabSz="5119688">
              <a:buFontTx/>
              <a:buBlip>
                <a:blip r:embed="rId3"/>
              </a:buBlip>
            </a:pPr>
            <a:r>
              <a:rPr lang="en-US" sz="3600">
                <a:cs typeface="Arial" charset="0"/>
              </a:rPr>
              <a:t>Resistance (resistivity) is recovered after one cycle. </a:t>
            </a:r>
          </a:p>
          <a:p>
            <a:pPr defTabSz="5119688">
              <a:buFontTx/>
              <a:buBlip>
                <a:blip r:embed="rId3"/>
              </a:buBlip>
            </a:pPr>
            <a:r>
              <a:rPr lang="en-US" sz="3600">
                <a:cs typeface="Arial" charset="0"/>
              </a:rPr>
              <a:t>Strain resistance curve exhibits a quasi-linear response</a:t>
            </a:r>
          </a:p>
          <a:p>
            <a:pPr defTabSz="5119688">
              <a:buFontTx/>
              <a:buBlip>
                <a:blip r:embed="rId3"/>
              </a:buBlip>
            </a:pPr>
            <a:r>
              <a:rPr lang="en-US" sz="3600">
                <a:cs typeface="Arial" charset="0"/>
              </a:rPr>
              <a:t>Sensitivity of CNT thread varies slightly with number of cycles</a:t>
            </a:r>
          </a:p>
        </p:txBody>
      </p:sp>
      <p:sp>
        <p:nvSpPr>
          <p:cNvPr id="14338" name="Rectangle 16"/>
          <p:cNvSpPr>
            <a:spLocks noChangeArrowheads="1"/>
          </p:cNvSpPr>
          <p:nvPr/>
        </p:nvSpPr>
        <p:spPr bwMode="auto">
          <a:xfrm>
            <a:off x="711200" y="784225"/>
            <a:ext cx="49784000" cy="31349950"/>
          </a:xfrm>
          <a:prstGeom prst="rect">
            <a:avLst/>
          </a:prstGeom>
          <a:noFill/>
          <a:ln w="76200">
            <a:solidFill>
              <a:srgbClr val="FE0000">
                <a:alpha val="87057"/>
              </a:srgbClr>
            </a:solidFill>
            <a:miter lim="800000"/>
            <a:headEnd/>
            <a:tailEnd/>
          </a:ln>
        </p:spPr>
        <p:txBody>
          <a:bodyPr wrap="none" lIns="314416" tIns="157208" rIns="314416" bIns="157208" anchor="ctr"/>
          <a:lstStyle/>
          <a:p>
            <a:pPr algn="ctr" defTabSz="5119688"/>
            <a:endParaRPr lang="en-US">
              <a:cs typeface="Arial" charset="0"/>
            </a:endParaRPr>
          </a:p>
        </p:txBody>
      </p:sp>
      <p:sp>
        <p:nvSpPr>
          <p:cNvPr id="14339" name="Text Box 20"/>
          <p:cNvSpPr txBox="1">
            <a:spLocks noChangeArrowheads="1"/>
          </p:cNvSpPr>
          <p:nvPr/>
        </p:nvSpPr>
        <p:spPr bwMode="auto">
          <a:xfrm>
            <a:off x="0" y="3616325"/>
            <a:ext cx="51206400" cy="1379538"/>
          </a:xfrm>
          <a:prstGeom prst="rect">
            <a:avLst/>
          </a:prstGeom>
          <a:noFill/>
          <a:ln w="9525">
            <a:noFill/>
            <a:miter lim="800000"/>
            <a:headEnd/>
            <a:tailEnd/>
          </a:ln>
        </p:spPr>
        <p:txBody>
          <a:bodyPr lIns="314416" tIns="157208" rIns="314416" bIns="157208">
            <a:spAutoFit/>
          </a:bodyPr>
          <a:lstStyle/>
          <a:p>
            <a:pPr algn="ctr" defTabSz="5119688">
              <a:spcBef>
                <a:spcPct val="50000"/>
              </a:spcBef>
            </a:pPr>
            <a:r>
              <a:rPr lang="en-US" sz="6900" b="1">
                <a:cs typeface="Arial" charset="0"/>
              </a:rPr>
              <a:t>Michael Day</a:t>
            </a:r>
            <a:r>
              <a:rPr lang="en-US" sz="6900" b="1" baseline="30000">
                <a:cs typeface="Arial" charset="0"/>
              </a:rPr>
              <a:t>1</a:t>
            </a:r>
            <a:r>
              <a:rPr lang="en-US" sz="6900" b="1">
                <a:cs typeface="Arial" charset="0"/>
              </a:rPr>
              <a:t>, Sarah Woodward</a:t>
            </a:r>
            <a:r>
              <a:rPr lang="en-US" sz="6900" b="1" baseline="30000">
                <a:cs typeface="Arial" charset="0"/>
              </a:rPr>
              <a:t>2</a:t>
            </a:r>
            <a:r>
              <a:rPr lang="en-US" sz="6900" b="1">
                <a:cs typeface="Arial" charset="0"/>
              </a:rPr>
              <a:t>, Jandro Abot</a:t>
            </a:r>
            <a:r>
              <a:rPr lang="en-US" sz="6900" b="1" baseline="30000">
                <a:cs typeface="Arial" charset="0"/>
              </a:rPr>
              <a:t>3</a:t>
            </a:r>
            <a:r>
              <a:rPr lang="en-US" sz="6900" b="1">
                <a:cs typeface="Arial" charset="0"/>
              </a:rPr>
              <a:t>, Yi Song</a:t>
            </a:r>
            <a:r>
              <a:rPr lang="en-US" sz="6900" b="1" baseline="30000">
                <a:cs typeface="Arial" charset="0"/>
              </a:rPr>
              <a:t>3</a:t>
            </a:r>
            <a:r>
              <a:rPr lang="en-US" sz="6900" b="1">
                <a:cs typeface="Arial" charset="0"/>
              </a:rPr>
              <a:t>, Sandeep Medikonda</a:t>
            </a:r>
            <a:r>
              <a:rPr lang="en-US" sz="6900" b="1" baseline="30000">
                <a:cs typeface="Arial" charset="0"/>
              </a:rPr>
              <a:t>3</a:t>
            </a:r>
            <a:endParaRPr lang="en-US" sz="6900" b="1">
              <a:cs typeface="Arial" charset="0"/>
            </a:endParaRPr>
          </a:p>
        </p:txBody>
      </p:sp>
      <p:sp>
        <p:nvSpPr>
          <p:cNvPr id="14340" name="Text Box 22"/>
          <p:cNvSpPr txBox="1">
            <a:spLocks noChangeArrowheads="1"/>
          </p:cNvSpPr>
          <p:nvPr/>
        </p:nvSpPr>
        <p:spPr bwMode="auto">
          <a:xfrm>
            <a:off x="0" y="4875213"/>
            <a:ext cx="51206400" cy="1271587"/>
          </a:xfrm>
          <a:prstGeom prst="rect">
            <a:avLst/>
          </a:prstGeom>
          <a:noFill/>
          <a:ln w="9525">
            <a:noFill/>
            <a:miter lim="800000"/>
            <a:headEnd/>
            <a:tailEnd/>
          </a:ln>
        </p:spPr>
        <p:txBody>
          <a:bodyPr lIns="314416" tIns="157208" rIns="314416" bIns="157208">
            <a:spAutoFit/>
          </a:bodyPr>
          <a:lstStyle/>
          <a:p>
            <a:pPr algn="ctr" defTabSz="5119688">
              <a:spcBef>
                <a:spcPct val="50000"/>
              </a:spcBef>
            </a:pPr>
            <a:r>
              <a:rPr lang="en-US" sz="6200" b="1" baseline="30000">
                <a:cs typeface="Arial" charset="0"/>
              </a:rPr>
              <a:t>1</a:t>
            </a:r>
            <a:r>
              <a:rPr lang="en-US" sz="6200" b="1">
                <a:cs typeface="Arial" charset="0"/>
              </a:rPr>
              <a:t>Reading High School, Cincinnati, OH; </a:t>
            </a:r>
            <a:r>
              <a:rPr lang="en-US" sz="6200" b="1" baseline="30000">
                <a:cs typeface="Arial" charset="0"/>
              </a:rPr>
              <a:t>2</a:t>
            </a:r>
            <a:r>
              <a:rPr lang="en-US" sz="6200" b="1">
                <a:cs typeface="Arial" charset="0"/>
              </a:rPr>
              <a:t>Woodward Career Technical High School, Cincinnati, OH</a:t>
            </a:r>
          </a:p>
        </p:txBody>
      </p:sp>
      <p:sp>
        <p:nvSpPr>
          <p:cNvPr id="14341" name="Title 17"/>
          <p:cNvSpPr>
            <a:spLocks noGrp="1"/>
          </p:cNvSpPr>
          <p:nvPr>
            <p:ph type="ctrTitle"/>
          </p:nvPr>
        </p:nvSpPr>
        <p:spPr>
          <a:xfrm>
            <a:off x="-1566863" y="885825"/>
            <a:ext cx="51989038" cy="2787650"/>
          </a:xfrm>
        </p:spPr>
        <p:txBody>
          <a:bodyPr/>
          <a:lstStyle/>
          <a:p>
            <a:pPr marL="2713038"/>
            <a:r>
              <a:rPr lang="en-US" sz="9600" b="1" i="1" smtClean="0">
                <a:latin typeface="Arial Black" pitchFamily="34" charset="0"/>
                <a:cs typeface="Arial" charset="0"/>
              </a:rPr>
              <a:t>Smarter &amp; Safer Composite Materials:</a:t>
            </a:r>
            <a:r>
              <a:rPr lang="en-US" sz="8800" b="1" smtClean="0">
                <a:latin typeface="Arial Black" pitchFamily="34" charset="0"/>
                <a:cs typeface="Arial" charset="0"/>
              </a:rPr>
              <a:t/>
            </a:r>
            <a:br>
              <a:rPr lang="en-US" sz="8800" b="1" smtClean="0">
                <a:latin typeface="Arial Black" pitchFamily="34" charset="0"/>
                <a:cs typeface="Arial" charset="0"/>
              </a:rPr>
            </a:br>
            <a:r>
              <a:rPr lang="en-US" sz="8800" smtClean="0"/>
              <a:t> </a:t>
            </a:r>
            <a:r>
              <a:rPr lang="en-US" sz="9600" b="1" i="1" smtClean="0"/>
              <a:t>Strain Monitoring in Composite Materials Using Carbon Nanotube Thread</a:t>
            </a:r>
            <a:endParaRPr lang="en-US" sz="9600" b="1" i="1" smtClean="0">
              <a:latin typeface="Arial Black" pitchFamily="34" charset="0"/>
              <a:cs typeface="Arial" charset="0"/>
            </a:endParaRPr>
          </a:p>
        </p:txBody>
      </p:sp>
      <p:sp>
        <p:nvSpPr>
          <p:cNvPr id="14342" name="TextBox 25"/>
          <p:cNvSpPr txBox="1">
            <a:spLocks noChangeArrowheads="1"/>
          </p:cNvSpPr>
          <p:nvPr/>
        </p:nvSpPr>
        <p:spPr bwMode="auto">
          <a:xfrm>
            <a:off x="990600" y="18288000"/>
            <a:ext cx="11722100" cy="13455650"/>
          </a:xfrm>
          <a:prstGeom prst="rect">
            <a:avLst/>
          </a:prstGeom>
          <a:solidFill>
            <a:schemeClr val="bg2"/>
          </a:solidFill>
          <a:ln w="9525">
            <a:noFill/>
            <a:miter lim="800000"/>
            <a:headEnd/>
            <a:tailEnd/>
          </a:ln>
        </p:spPr>
        <p:txBody>
          <a:bodyPr lIns="457200" rIns="457200">
            <a:spAutoFit/>
          </a:bodyPr>
          <a:lstStyle/>
          <a:p>
            <a:pPr algn="just" defTabSz="5119688"/>
            <a:r>
              <a:rPr lang="en-US" sz="7200" b="1">
                <a:cs typeface="Arial" charset="0"/>
              </a:rPr>
              <a:t>Abstract</a:t>
            </a:r>
          </a:p>
          <a:p>
            <a:pPr algn="just" defTabSz="5119688"/>
            <a:r>
              <a:rPr lang="en-US" sz="3600"/>
              <a:t>Many approaches for in-situ structural health monitoring (SHM) have been proposed in literature to provide more frequent damage monitoring. These techniques are not cost effective for large composite structures. Composite materials were instrumented with CNT thread sensor without altering the structure of the material to provide the state of strain in real time. The operation of the sensors is governed by electrical impedance spectroscopy. Composite samples were mechanically and electrically characterized </a:t>
            </a:r>
            <a:r>
              <a:rPr lang="en-US" sz="3600">
                <a:cs typeface="Arial" charset="0"/>
              </a:rPr>
              <a:t>under 4-pt bending to determine strain, stress and resistance over time. We correlated the strain with the resistance to obtain the gage factor for the CNT threads sensor. </a:t>
            </a:r>
          </a:p>
          <a:p>
            <a:pPr algn="just" defTabSz="5119688"/>
            <a:endParaRPr lang="en-US" sz="3600">
              <a:cs typeface="Arial" charset="0"/>
            </a:endParaRPr>
          </a:p>
          <a:p>
            <a:pPr algn="just" defTabSz="5119688"/>
            <a:endParaRPr lang="en-US" sz="3600">
              <a:cs typeface="Arial" charset="0"/>
            </a:endParaRPr>
          </a:p>
          <a:p>
            <a:pPr algn="just" defTabSz="5119688"/>
            <a:endParaRPr lang="en-US" sz="3600">
              <a:cs typeface="Arial" charset="0"/>
            </a:endParaRPr>
          </a:p>
          <a:p>
            <a:pPr algn="just" defTabSz="5119688"/>
            <a:endParaRPr lang="en-US" sz="3600">
              <a:cs typeface="Arial" charset="0"/>
            </a:endParaRPr>
          </a:p>
          <a:p>
            <a:pPr algn="just" defTabSz="5119688"/>
            <a:endParaRPr lang="en-US" sz="3600">
              <a:cs typeface="Arial" charset="0"/>
            </a:endParaRPr>
          </a:p>
          <a:p>
            <a:pPr algn="just" defTabSz="5119688"/>
            <a:endParaRPr lang="en-US" sz="3600">
              <a:cs typeface="Arial" charset="0"/>
            </a:endParaRPr>
          </a:p>
          <a:p>
            <a:pPr algn="just" defTabSz="5119688"/>
            <a:endParaRPr lang="en-US" sz="3600">
              <a:cs typeface="Arial" charset="0"/>
            </a:endParaRPr>
          </a:p>
          <a:p>
            <a:pPr algn="just" defTabSz="5119688"/>
            <a:endParaRPr lang="en-US" sz="3600">
              <a:cs typeface="Arial" charset="0"/>
            </a:endParaRPr>
          </a:p>
        </p:txBody>
      </p:sp>
      <p:sp>
        <p:nvSpPr>
          <p:cNvPr id="28" name="Text Box 15"/>
          <p:cNvSpPr txBox="1">
            <a:spLocks noChangeArrowheads="1"/>
          </p:cNvSpPr>
          <p:nvPr/>
        </p:nvSpPr>
        <p:spPr bwMode="auto">
          <a:xfrm>
            <a:off x="38862000" y="18865850"/>
            <a:ext cx="11279188" cy="6965950"/>
          </a:xfrm>
          <a:prstGeom prst="rect">
            <a:avLst/>
          </a:prstGeom>
          <a:solidFill>
            <a:schemeClr val="bg2"/>
          </a:solidFill>
          <a:ln w="9525">
            <a:noFill/>
            <a:miter lim="800000"/>
            <a:headEnd/>
            <a:tailEnd/>
          </a:ln>
          <a:effectLst/>
        </p:spPr>
        <p:txBody>
          <a:bodyPr lIns="314416" tIns="157208" rIns="314416" bIns="157208">
            <a:spAutoFit/>
          </a:bodyPr>
          <a:lstStyle/>
          <a:p>
            <a:pPr defTabSz="5120184">
              <a:defRPr/>
            </a:pPr>
            <a:r>
              <a:rPr lang="en-US" sz="7200" b="1" dirty="0">
                <a:latin typeface="Arial" pitchFamily="34" charset="0"/>
                <a:cs typeface="Arial" pitchFamily="34" charset="0"/>
              </a:rPr>
              <a:t>References</a:t>
            </a:r>
            <a:endParaRPr lang="en-US" sz="7200" dirty="0">
              <a:latin typeface="Arial" pitchFamily="34" charset="0"/>
              <a:cs typeface="Arial" pitchFamily="34" charset="0"/>
            </a:endParaRPr>
          </a:p>
          <a:p>
            <a:pPr marL="457200" indent="-457200" defTabSz="5120184">
              <a:buFont typeface="+mj-lt"/>
              <a:buAutoNum type="arabicPeriod"/>
              <a:defRPr/>
            </a:pPr>
            <a:r>
              <a:rPr lang="en-US" sz="2400" dirty="0" err="1"/>
              <a:t>Abot</a:t>
            </a:r>
            <a:r>
              <a:rPr lang="en-US" sz="2400" dirty="0"/>
              <a:t>, J. L., Song, Y., Schulz, M. J. and </a:t>
            </a:r>
            <a:r>
              <a:rPr lang="en-US" sz="2400" dirty="0" err="1"/>
              <a:t>Shanov</a:t>
            </a:r>
            <a:r>
              <a:rPr lang="en-US" sz="2400" dirty="0"/>
              <a:t>, V. N. Novel carbon </a:t>
            </a:r>
            <a:r>
              <a:rPr lang="en-US" sz="2400" dirty="0" err="1"/>
              <a:t>nanotube</a:t>
            </a:r>
            <a:r>
              <a:rPr lang="en-US" sz="2400" dirty="0"/>
              <a:t> array-reinforced laminated composite materials with higher </a:t>
            </a:r>
            <a:r>
              <a:rPr lang="en-US" sz="2400" dirty="0" err="1"/>
              <a:t>interlaminar</a:t>
            </a:r>
            <a:r>
              <a:rPr lang="en-US" sz="2400" dirty="0"/>
              <a:t> properties. </a:t>
            </a:r>
            <a:r>
              <a:rPr lang="en-US" sz="2400" i="1" dirty="0"/>
              <a:t>Compost. Sci. Technol.</a:t>
            </a:r>
            <a:r>
              <a:rPr lang="en-US" sz="2400" dirty="0"/>
              <a:t> 68 (13): 2755-2760 (2008).  </a:t>
            </a:r>
          </a:p>
          <a:p>
            <a:pPr marL="457200" indent="-457200">
              <a:buFont typeface="+mj-lt"/>
              <a:buAutoNum type="arabicPeriod"/>
              <a:defRPr/>
            </a:pPr>
            <a:r>
              <a:rPr lang="en-US" sz="2400" dirty="0"/>
              <a:t>Daniel, I. M. and </a:t>
            </a:r>
            <a:r>
              <a:rPr lang="en-US" sz="2400" dirty="0" err="1"/>
              <a:t>Ishai</a:t>
            </a:r>
            <a:r>
              <a:rPr lang="en-US" sz="2400" dirty="0"/>
              <a:t>, O. </a:t>
            </a:r>
            <a:r>
              <a:rPr lang="en-US" sz="2400" i="1" dirty="0"/>
              <a:t>Engineering mechanics of composite materials</a:t>
            </a:r>
            <a:r>
              <a:rPr lang="en-US" sz="2400" dirty="0"/>
              <a:t>, </a:t>
            </a:r>
            <a:r>
              <a:rPr lang="en-US" sz="2400" i="1" dirty="0"/>
              <a:t>2nd ed.</a:t>
            </a:r>
            <a:r>
              <a:rPr lang="en-US" sz="2400" dirty="0"/>
              <a:t>, Oxford, New York, NY (2006). </a:t>
            </a:r>
          </a:p>
          <a:p>
            <a:pPr marL="457200" indent="-457200">
              <a:buFont typeface="+mj-lt"/>
              <a:buAutoNum type="arabicPeriod"/>
              <a:defRPr/>
            </a:pPr>
            <a:r>
              <a:rPr lang="en-US" sz="2400" dirty="0" err="1"/>
              <a:t>Mallik</a:t>
            </a:r>
            <a:r>
              <a:rPr lang="en-US" sz="2400" dirty="0"/>
              <a:t>, N., Schulz, M. J., </a:t>
            </a:r>
            <a:r>
              <a:rPr lang="en-US" sz="2400" dirty="0" err="1"/>
              <a:t>Shanov</a:t>
            </a:r>
            <a:r>
              <a:rPr lang="en-US" sz="2400" dirty="0"/>
              <a:t>, V. N., </a:t>
            </a:r>
            <a:r>
              <a:rPr lang="en-US" sz="2400" dirty="0" err="1"/>
              <a:t>Hurd</a:t>
            </a:r>
            <a:r>
              <a:rPr lang="en-US" sz="2400" dirty="0"/>
              <a:t>, D., </a:t>
            </a:r>
            <a:r>
              <a:rPr lang="en-US" sz="2400" dirty="0" err="1"/>
              <a:t>Chakraborty</a:t>
            </a:r>
            <a:r>
              <a:rPr lang="en-US" sz="2400" dirty="0"/>
              <a:t>, S., </a:t>
            </a:r>
            <a:r>
              <a:rPr lang="en-US" sz="2400" dirty="0" err="1"/>
              <a:t>Jayasinghe</a:t>
            </a:r>
            <a:r>
              <a:rPr lang="en-US" sz="2400" dirty="0"/>
              <a:t>, C., </a:t>
            </a:r>
            <a:r>
              <a:rPr lang="en-US" sz="2400" dirty="0" err="1"/>
              <a:t>Abot</a:t>
            </a:r>
            <a:r>
              <a:rPr lang="en-US" sz="2400" dirty="0"/>
              <a:t>, J. L. and Song, A. Study on carbon </a:t>
            </a:r>
            <a:r>
              <a:rPr lang="en-US" sz="2400" dirty="0" err="1"/>
              <a:t>nano</a:t>
            </a:r>
            <a:r>
              <a:rPr lang="en-US" sz="2400" dirty="0"/>
              <a:t>-tube spun thread as </a:t>
            </a:r>
            <a:r>
              <a:rPr lang="en-US" sz="2400" dirty="0" err="1"/>
              <a:t>piezoresistive</a:t>
            </a:r>
            <a:r>
              <a:rPr lang="en-US" sz="2400" dirty="0"/>
              <a:t> sensor element. </a:t>
            </a:r>
            <a:r>
              <a:rPr lang="en-US" sz="2400" i="1" dirty="0"/>
              <a:t>Adv. Mater. Res.</a:t>
            </a:r>
            <a:r>
              <a:rPr lang="en-US" sz="2400" dirty="0"/>
              <a:t> 67 (13): 155-160 (2009).</a:t>
            </a:r>
          </a:p>
          <a:p>
            <a:pPr marL="457200" indent="-457200">
              <a:buFont typeface="+mj-lt"/>
              <a:buAutoNum type="arabicPeriod"/>
              <a:defRPr/>
            </a:pPr>
            <a:r>
              <a:rPr lang="en-US" sz="2400" dirty="0"/>
              <a:t>Kang, I., </a:t>
            </a:r>
            <a:r>
              <a:rPr lang="en-US" sz="2400" dirty="0" err="1"/>
              <a:t>Maheshwari</a:t>
            </a:r>
            <a:r>
              <a:rPr lang="en-US" sz="2400" dirty="0"/>
              <a:t>, G., </a:t>
            </a:r>
            <a:r>
              <a:rPr lang="en-US" sz="2400" dirty="0" err="1"/>
              <a:t>Yun</a:t>
            </a:r>
            <a:r>
              <a:rPr lang="en-US" sz="2400" dirty="0"/>
              <a:t>, Y. -H., </a:t>
            </a:r>
            <a:r>
              <a:rPr lang="en-US" sz="2400" dirty="0" err="1"/>
              <a:t>Shanov</a:t>
            </a:r>
            <a:r>
              <a:rPr lang="en-US" sz="2400" dirty="0"/>
              <a:t>, V., Chopra, S., </a:t>
            </a:r>
            <a:r>
              <a:rPr lang="en-US" sz="2400" dirty="0" err="1"/>
              <a:t>Abot</a:t>
            </a:r>
            <a:r>
              <a:rPr lang="en-US" sz="2400" dirty="0"/>
              <a:t>, J., </a:t>
            </a:r>
            <a:r>
              <a:rPr lang="en-US" sz="2400" dirty="0" err="1"/>
              <a:t>Choi</a:t>
            </a:r>
            <a:r>
              <a:rPr lang="en-US" sz="2400" dirty="0"/>
              <a:t>, G., Schulz, M. J. </a:t>
            </a:r>
            <a:r>
              <a:rPr lang="en-US" sz="2400" dirty="0" err="1"/>
              <a:t>Nanoengineering</a:t>
            </a:r>
            <a:r>
              <a:rPr lang="en-US" sz="2400" dirty="0"/>
              <a:t> of Sensory Materials, </a:t>
            </a:r>
            <a:r>
              <a:rPr lang="en-US" sz="2400" i="1" dirty="0"/>
              <a:t>Encyclopedia of Structural Health Monitoring</a:t>
            </a:r>
            <a:r>
              <a:rPr lang="en-US" sz="2400" dirty="0"/>
              <a:t>, edited by C. </a:t>
            </a:r>
            <a:r>
              <a:rPr lang="en-US" sz="2400" dirty="0" err="1"/>
              <a:t>Boller</a:t>
            </a:r>
            <a:r>
              <a:rPr lang="en-US" sz="2400" dirty="0"/>
              <a:t>, F. -K. Chang, and Y. </a:t>
            </a:r>
            <a:r>
              <a:rPr lang="en-US" sz="2400" dirty="0" err="1"/>
              <a:t>Fujino</a:t>
            </a:r>
            <a:r>
              <a:rPr lang="en-US" sz="2400" dirty="0"/>
              <a:t>, Wiley (2009).</a:t>
            </a:r>
          </a:p>
          <a:p>
            <a:pPr marL="457200" indent="-457200">
              <a:buFont typeface="+mj-lt"/>
              <a:buAutoNum type="arabicPeriod"/>
              <a:defRPr/>
            </a:pPr>
            <a:r>
              <a:rPr lang="en-US" sz="2400" dirty="0" err="1"/>
              <a:t>Kroto</a:t>
            </a:r>
            <a:r>
              <a:rPr lang="en-US" sz="2400" dirty="0"/>
              <a:t>, h. (1988). Space, Stars, C60 and Soot. </a:t>
            </a:r>
            <a:r>
              <a:rPr lang="en-US" sz="2400" i="1" dirty="0"/>
              <a:t>Journal of Science</a:t>
            </a:r>
            <a:r>
              <a:rPr lang="en-US" sz="2400" dirty="0"/>
              <a:t>, </a:t>
            </a:r>
            <a:r>
              <a:rPr lang="en-US" sz="2400" i="1" dirty="0"/>
              <a:t>242</a:t>
            </a:r>
            <a:r>
              <a:rPr lang="en-US" sz="2400" dirty="0"/>
              <a:t>, 1139-1145. Retrieved July 1, 1988, from </a:t>
            </a:r>
            <a:r>
              <a:rPr lang="en-US" sz="2400" dirty="0">
                <a:hlinkClick r:id="rId4"/>
              </a:rPr>
              <a:t>http://www.jstor.org/pss/1702631</a:t>
            </a:r>
            <a:r>
              <a:rPr lang="en-US" sz="2400" dirty="0"/>
              <a:t> </a:t>
            </a:r>
          </a:p>
        </p:txBody>
      </p:sp>
      <p:sp>
        <p:nvSpPr>
          <p:cNvPr id="29" name="Text Box 15"/>
          <p:cNvSpPr txBox="1">
            <a:spLocks noChangeArrowheads="1"/>
          </p:cNvSpPr>
          <p:nvPr/>
        </p:nvSpPr>
        <p:spPr bwMode="auto">
          <a:xfrm>
            <a:off x="38862000" y="26060400"/>
            <a:ext cx="11279188" cy="5857875"/>
          </a:xfrm>
          <a:prstGeom prst="rect">
            <a:avLst/>
          </a:prstGeom>
          <a:solidFill>
            <a:schemeClr val="bg2"/>
          </a:solidFill>
          <a:ln w="9525">
            <a:noFill/>
            <a:miter lim="800000"/>
            <a:headEnd/>
            <a:tailEnd/>
          </a:ln>
          <a:effectLst/>
        </p:spPr>
        <p:txBody>
          <a:bodyPr lIns="457200" tIns="157208" rIns="314416" bIns="157208">
            <a:spAutoFit/>
          </a:bodyPr>
          <a:lstStyle/>
          <a:p>
            <a:pPr defTabSz="5120184">
              <a:defRPr/>
            </a:pPr>
            <a:r>
              <a:rPr lang="en-US" sz="7200" b="1" dirty="0">
                <a:latin typeface="Arial" pitchFamily="34" charset="0"/>
                <a:cs typeface="Arial" pitchFamily="34" charset="0"/>
              </a:rPr>
              <a:t>Acknowledgements</a:t>
            </a:r>
            <a:endParaRPr lang="en-US" sz="7200" dirty="0">
              <a:latin typeface="Arial" pitchFamily="34" charset="0"/>
              <a:cs typeface="Arial" pitchFamily="34" charset="0"/>
            </a:endParaRPr>
          </a:p>
          <a:p>
            <a:pPr defTabSz="5120184">
              <a:defRPr/>
            </a:pPr>
            <a:r>
              <a:rPr lang="en-US" sz="3600" dirty="0">
                <a:latin typeface="Arial" pitchFamily="34" charset="0"/>
                <a:cs typeface="Arial" pitchFamily="34" charset="0"/>
              </a:rPr>
              <a:t>We </a:t>
            </a:r>
            <a:r>
              <a:rPr lang="en-US" sz="3600" dirty="0">
                <a:latin typeface="Arial" pitchFamily="34" charset="0"/>
                <a:cs typeface="Arial" pitchFamily="34" charset="0"/>
              </a:rPr>
              <a:t>would like to thank The University of Cincinnati  and the National Science </a:t>
            </a:r>
            <a:r>
              <a:rPr lang="en-US" sz="3600" dirty="0">
                <a:latin typeface="Arial" pitchFamily="34" charset="0"/>
                <a:cs typeface="Arial" pitchFamily="34" charset="0"/>
              </a:rPr>
              <a:t>Foundation  </a:t>
            </a:r>
            <a:r>
              <a:rPr lang="en-US" sz="3600" dirty="0">
                <a:latin typeface="Arial" pitchFamily="34" charset="0"/>
                <a:cs typeface="Arial" pitchFamily="34" charset="0"/>
              </a:rPr>
              <a:t>For this opportunity as well as the support staff:  </a:t>
            </a:r>
            <a:endParaRPr lang="en-US" sz="3600" dirty="0">
              <a:latin typeface="Arial" pitchFamily="34" charset="0"/>
              <a:cs typeface="Arial" pitchFamily="34" charset="0"/>
            </a:endParaRPr>
          </a:p>
          <a:p>
            <a:pPr defTabSz="5120184">
              <a:defRPr/>
            </a:pPr>
            <a:r>
              <a:rPr lang="en-US" sz="3600" dirty="0">
                <a:latin typeface="Arial" pitchFamily="34" charset="0"/>
                <a:cs typeface="Arial" pitchFamily="34" charset="0"/>
              </a:rPr>
              <a:t>A</a:t>
            </a:r>
            <a:r>
              <a:rPr lang="en-US" sz="3600" dirty="0">
                <a:latin typeface="Arial" pitchFamily="34" charset="0"/>
                <a:cs typeface="Arial" pitchFamily="34" charset="0"/>
              </a:rPr>
              <a:t>. </a:t>
            </a:r>
            <a:r>
              <a:rPr lang="en-US" sz="3600" dirty="0" err="1">
                <a:latin typeface="Arial" pitchFamily="34" charset="0"/>
                <a:cs typeface="Arial" pitchFamily="34" charset="0"/>
              </a:rPr>
              <a:t>Kukreti</a:t>
            </a:r>
            <a:r>
              <a:rPr lang="en-US" sz="3600" dirty="0">
                <a:latin typeface="Arial" pitchFamily="34" charset="0"/>
                <a:cs typeface="Arial" pitchFamily="34" charset="0"/>
              </a:rPr>
              <a:t>, </a:t>
            </a:r>
            <a:r>
              <a:rPr lang="en-US" sz="3600" dirty="0">
                <a:latin typeface="Arial" pitchFamily="34" charset="0"/>
                <a:cs typeface="Arial" pitchFamily="34" charset="0"/>
              </a:rPr>
              <a:t>PhD</a:t>
            </a:r>
          </a:p>
          <a:p>
            <a:pPr marL="742950" indent="-742950" defTabSz="5120184">
              <a:defRPr/>
            </a:pPr>
            <a:r>
              <a:rPr lang="en-US" sz="3600" dirty="0">
                <a:latin typeface="Arial" pitchFamily="34" charset="0"/>
                <a:cs typeface="Arial" pitchFamily="34" charset="0"/>
              </a:rPr>
              <a:t>A. </a:t>
            </a:r>
            <a:r>
              <a:rPr lang="en-US" sz="3600" dirty="0">
                <a:latin typeface="Arial" pitchFamily="34" charset="0"/>
                <a:cs typeface="Arial" pitchFamily="34" charset="0"/>
              </a:rPr>
              <a:t>Burrows, PhD Candidate</a:t>
            </a:r>
            <a:endParaRPr lang="en-US" sz="3600" dirty="0">
              <a:latin typeface="Arial" pitchFamily="34" charset="0"/>
              <a:cs typeface="Arial" pitchFamily="34" charset="0"/>
            </a:endParaRPr>
          </a:p>
          <a:p>
            <a:pPr marL="457200" indent="-457200" defTabSz="5120184">
              <a:defRPr/>
            </a:pPr>
            <a:r>
              <a:rPr lang="en-US" sz="3600" dirty="0">
                <a:latin typeface="Arial" pitchFamily="34" charset="0"/>
                <a:cs typeface="Arial" pitchFamily="34" charset="0"/>
              </a:rPr>
              <a:t>J. </a:t>
            </a:r>
            <a:r>
              <a:rPr lang="en-US" sz="3600" dirty="0" err="1">
                <a:latin typeface="Arial" pitchFamily="34" charset="0"/>
                <a:cs typeface="Arial" pitchFamily="34" charset="0"/>
              </a:rPr>
              <a:t>Abot</a:t>
            </a:r>
            <a:r>
              <a:rPr lang="en-US" sz="3600" dirty="0">
                <a:latin typeface="Arial" pitchFamily="34" charset="0"/>
                <a:cs typeface="Arial" pitchFamily="34" charset="0"/>
              </a:rPr>
              <a:t>, </a:t>
            </a:r>
            <a:r>
              <a:rPr lang="en-US" sz="3600" dirty="0">
                <a:latin typeface="Arial" pitchFamily="34" charset="0"/>
                <a:cs typeface="Arial" pitchFamily="34" charset="0"/>
              </a:rPr>
              <a:t>PhD</a:t>
            </a:r>
          </a:p>
          <a:p>
            <a:pPr marL="457200" indent="-457200" defTabSz="5120184">
              <a:defRPr/>
            </a:pPr>
            <a:r>
              <a:rPr lang="en-US" sz="3600" dirty="0">
                <a:latin typeface="Arial" pitchFamily="34" charset="0"/>
                <a:cs typeface="Arial" pitchFamily="34" charset="0"/>
              </a:rPr>
              <a:t>Yi </a:t>
            </a:r>
            <a:r>
              <a:rPr lang="en-US" sz="3600" dirty="0">
                <a:latin typeface="Arial" pitchFamily="34" charset="0"/>
                <a:cs typeface="Arial" pitchFamily="34" charset="0"/>
              </a:rPr>
              <a:t>Song, PhD Candidate</a:t>
            </a:r>
            <a:endParaRPr lang="en-US" sz="3600" dirty="0">
              <a:latin typeface="Arial" pitchFamily="34" charset="0"/>
              <a:cs typeface="Arial" pitchFamily="34" charset="0"/>
            </a:endParaRPr>
          </a:p>
          <a:p>
            <a:pPr marL="457200" indent="-457200" defTabSz="5120184">
              <a:defRPr/>
            </a:pPr>
            <a:r>
              <a:rPr lang="en-US" sz="3600" dirty="0" err="1">
                <a:latin typeface="Arial" pitchFamily="34" charset="0"/>
                <a:cs typeface="Arial" pitchFamily="34" charset="0"/>
              </a:rPr>
              <a:t>Sandeep</a:t>
            </a:r>
            <a:r>
              <a:rPr lang="en-US" sz="3600" dirty="0">
                <a:latin typeface="Arial" pitchFamily="34" charset="0"/>
                <a:cs typeface="Arial" pitchFamily="34" charset="0"/>
              </a:rPr>
              <a:t> </a:t>
            </a:r>
            <a:r>
              <a:rPr lang="en-US" sz="3600" dirty="0" err="1">
                <a:latin typeface="Arial" pitchFamily="34" charset="0"/>
                <a:cs typeface="Arial" pitchFamily="34" charset="0"/>
              </a:rPr>
              <a:t>Medikonda</a:t>
            </a:r>
            <a:r>
              <a:rPr lang="en-US" sz="3600" dirty="0">
                <a:latin typeface="Arial" pitchFamily="34" charset="0"/>
                <a:cs typeface="Arial" pitchFamily="34" charset="0"/>
              </a:rPr>
              <a:t>, PhD Student</a:t>
            </a:r>
            <a:endParaRPr lang="en-US" sz="2000" dirty="0">
              <a:latin typeface="Arial" pitchFamily="34" charset="0"/>
              <a:cs typeface="Arial" pitchFamily="34" charset="0"/>
            </a:endParaRPr>
          </a:p>
        </p:txBody>
      </p:sp>
      <p:sp>
        <p:nvSpPr>
          <p:cNvPr id="14345" name="TextBox 32"/>
          <p:cNvSpPr txBox="1">
            <a:spLocks noChangeArrowheads="1"/>
          </p:cNvSpPr>
          <p:nvPr/>
        </p:nvSpPr>
        <p:spPr bwMode="auto">
          <a:xfrm>
            <a:off x="990600" y="14893925"/>
            <a:ext cx="11722100" cy="2862263"/>
          </a:xfrm>
          <a:prstGeom prst="rect">
            <a:avLst/>
          </a:prstGeom>
          <a:solidFill>
            <a:schemeClr val="bg2"/>
          </a:solidFill>
          <a:ln w="9525">
            <a:noFill/>
            <a:miter lim="800000"/>
            <a:headEnd/>
            <a:tailEnd/>
          </a:ln>
        </p:spPr>
        <p:txBody>
          <a:bodyPr lIns="457200" rIns="457200">
            <a:spAutoFit/>
          </a:bodyPr>
          <a:lstStyle/>
          <a:p>
            <a:pPr algn="just" defTabSz="5119688"/>
            <a:r>
              <a:rPr lang="en-US" sz="7200" b="1"/>
              <a:t>Objective</a:t>
            </a:r>
            <a:r>
              <a:rPr lang="en-US" sz="7200"/>
              <a:t> </a:t>
            </a:r>
          </a:p>
          <a:p>
            <a:pPr algn="just" defTabSz="5119688"/>
            <a:r>
              <a:rPr lang="en-US" sz="3600"/>
              <a:t>Evaluate the ability of carbon nanotube (CNT) thread sensors to continuously monitor the state of strain in composite materials.</a:t>
            </a:r>
          </a:p>
        </p:txBody>
      </p:sp>
      <p:sp>
        <p:nvSpPr>
          <p:cNvPr id="39" name="Rectangle 38"/>
          <p:cNvSpPr/>
          <p:nvPr/>
        </p:nvSpPr>
        <p:spPr>
          <a:xfrm>
            <a:off x="13109575" y="7456488"/>
            <a:ext cx="25322213" cy="24345900"/>
          </a:xfrm>
          <a:prstGeom prst="rect">
            <a:avLst/>
          </a:prstGeom>
          <a:solidFill>
            <a:schemeClr val="bg2"/>
          </a:solidFill>
          <a:ln w="28575">
            <a:noFill/>
          </a:ln>
        </p:spPr>
        <p:txBody>
          <a:bodyPr lIns="457200" rIns="457200">
            <a:spAutoFit/>
          </a:bodyPr>
          <a:lstStyle/>
          <a:p>
            <a:pPr defTabSz="5120184">
              <a:defRPr/>
            </a:pPr>
            <a:r>
              <a:rPr lang="en-US" sz="7200" b="1" dirty="0">
                <a:latin typeface="Arial" pitchFamily="34" charset="0"/>
                <a:cs typeface="Arial" pitchFamily="34" charset="0"/>
              </a:rPr>
              <a:t>Research Methodology and Results</a:t>
            </a:r>
            <a:endParaRPr lang="en-US" sz="7200" b="1" dirty="0">
              <a:latin typeface="Arial" pitchFamily="34" charset="0"/>
              <a:cs typeface="Arial" pitchFamily="34" charset="0"/>
            </a:endParaRPr>
          </a:p>
          <a:p>
            <a:pPr marL="914400" indent="-914400" algn="just" defTabSz="5120184">
              <a:buFont typeface="+mj-lt"/>
              <a:buAutoNum type="arabicPeriod"/>
              <a:defRPr/>
            </a:pPr>
            <a:r>
              <a:rPr lang="en-US" sz="4400" b="1" dirty="0">
                <a:latin typeface="Arial" pitchFamily="34" charset="0"/>
                <a:cs typeface="Arial" pitchFamily="34" charset="0"/>
              </a:rPr>
              <a:t>Characterize CNT thread </a:t>
            </a:r>
            <a:r>
              <a:rPr lang="en-US" sz="4400" b="1" dirty="0">
                <a:latin typeface="Arial" pitchFamily="34" charset="0"/>
                <a:cs typeface="Arial" pitchFamily="34" charset="0"/>
              </a:rPr>
              <a:t>for </a:t>
            </a:r>
            <a:r>
              <a:rPr lang="en-US" sz="4400" b="1" dirty="0">
                <a:latin typeface="Arial" pitchFamily="34" charset="0"/>
                <a:cs typeface="Arial" pitchFamily="34" charset="0"/>
              </a:rPr>
              <a:t>length, </a:t>
            </a:r>
            <a:r>
              <a:rPr lang="en-US" sz="4400" b="1" dirty="0">
                <a:latin typeface="Arial" pitchFamily="34" charset="0"/>
                <a:cs typeface="Arial" pitchFamily="34" charset="0"/>
              </a:rPr>
              <a:t>diameter and resistance</a:t>
            </a: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r>
              <a:rPr lang="en-US" sz="4400" b="1" dirty="0">
                <a:latin typeface="Arial" pitchFamily="34" charset="0"/>
                <a:cs typeface="Arial" pitchFamily="34" charset="0"/>
              </a:rPr>
              <a:t>Fabricate a polymer composite incorporating a conductive carbon </a:t>
            </a:r>
            <a:r>
              <a:rPr lang="en-US" sz="4400" b="1" dirty="0" err="1">
                <a:latin typeface="Arial" pitchFamily="34" charset="0"/>
                <a:cs typeface="Arial" pitchFamily="34" charset="0"/>
              </a:rPr>
              <a:t>nanotube</a:t>
            </a:r>
            <a:r>
              <a:rPr lang="en-US" sz="4400" b="1" dirty="0">
                <a:latin typeface="Arial" pitchFamily="34" charset="0"/>
                <a:cs typeface="Arial" pitchFamily="34" charset="0"/>
              </a:rPr>
              <a:t> </a:t>
            </a:r>
            <a:r>
              <a:rPr lang="en-US" sz="4400" b="1" dirty="0">
                <a:latin typeface="Arial" pitchFamily="34" charset="0"/>
                <a:cs typeface="Arial" pitchFamily="34" charset="0"/>
              </a:rPr>
              <a:t>thread</a:t>
            </a: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r>
              <a:rPr lang="en-US" sz="4400" b="1" dirty="0">
                <a:latin typeface="Arial" pitchFamily="34" charset="0"/>
                <a:cs typeface="Arial" pitchFamily="34" charset="0"/>
              </a:rPr>
              <a:t>Test  composite sample under 4-point </a:t>
            </a:r>
            <a:r>
              <a:rPr lang="en-US" sz="4400" b="1" dirty="0">
                <a:latin typeface="Arial" pitchFamily="34" charset="0"/>
                <a:cs typeface="Arial" pitchFamily="34" charset="0"/>
              </a:rPr>
              <a:t>bending to </a:t>
            </a:r>
            <a:r>
              <a:rPr lang="en-US" sz="4400" b="1" dirty="0">
                <a:latin typeface="Arial" pitchFamily="34" charset="0"/>
                <a:cs typeface="Arial" pitchFamily="34" charset="0"/>
              </a:rPr>
              <a:t>determine </a:t>
            </a:r>
            <a:r>
              <a:rPr lang="en-US" sz="4400" b="1" dirty="0">
                <a:latin typeface="Arial" pitchFamily="34" charset="0"/>
                <a:cs typeface="Arial" pitchFamily="34" charset="0"/>
              </a:rPr>
              <a:t>strain and resistance </a:t>
            </a:r>
            <a:endParaRPr lang="en-US" sz="4400" b="1"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endParaRPr lang="en-US" sz="4400" dirty="0">
              <a:latin typeface="Arial" pitchFamily="34" charset="0"/>
              <a:cs typeface="Arial" pitchFamily="34" charset="0"/>
            </a:endParaRPr>
          </a:p>
          <a:p>
            <a:pPr marL="914400" indent="-914400" algn="just" defTabSz="5120184">
              <a:buFont typeface="+mj-lt"/>
              <a:buAutoNum type="arabicPeriod"/>
              <a:defRPr/>
            </a:pPr>
            <a:r>
              <a:rPr lang="en-US" sz="4400" b="1" dirty="0">
                <a:latin typeface="Arial" pitchFamily="34" charset="0"/>
                <a:cs typeface="Arial" pitchFamily="34" charset="0"/>
              </a:rPr>
              <a:t>Analyze strain and resistance data for </a:t>
            </a:r>
            <a:r>
              <a:rPr lang="en-US" sz="4400" b="1" dirty="0">
                <a:latin typeface="Arial" pitchFamily="34" charset="0"/>
                <a:cs typeface="Arial" pitchFamily="34" charset="0"/>
              </a:rPr>
              <a:t>correlation</a:t>
            </a:r>
            <a:endParaRPr lang="en-US" sz="3600" b="1"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a:p>
            <a:pPr marL="914400" indent="-914400" algn="just" defTabSz="5120184">
              <a:defRPr/>
            </a:pPr>
            <a:endParaRPr lang="en-US" sz="3600" dirty="0">
              <a:latin typeface="Arial" pitchFamily="34" charset="0"/>
              <a:cs typeface="Arial" pitchFamily="34" charset="0"/>
            </a:endParaRPr>
          </a:p>
          <a:p>
            <a:pPr marL="914400" indent="-914400" algn="just" defTabSz="5120184">
              <a:defRPr/>
            </a:pPr>
            <a:endParaRPr lang="en-US" sz="3600" dirty="0">
              <a:latin typeface="Arial" pitchFamily="34" charset="0"/>
              <a:cs typeface="Arial" pitchFamily="34" charset="0"/>
            </a:endParaRPr>
          </a:p>
          <a:p>
            <a:pPr marL="914400" indent="-914400" algn="just" defTabSz="5120184">
              <a:defRPr/>
            </a:pPr>
            <a:endParaRPr lang="en-US" sz="3600" dirty="0">
              <a:latin typeface="Arial" pitchFamily="34" charset="0"/>
              <a:cs typeface="Arial" pitchFamily="34" charset="0"/>
            </a:endParaRPr>
          </a:p>
          <a:p>
            <a:pPr marL="914400" indent="-914400" algn="just" defTabSz="5120184">
              <a:defRPr/>
            </a:pPr>
            <a:endParaRPr lang="en-US" sz="3600" dirty="0">
              <a:latin typeface="Arial" pitchFamily="34" charset="0"/>
              <a:cs typeface="Arial" pitchFamily="34" charset="0"/>
            </a:endParaRPr>
          </a:p>
          <a:p>
            <a:pPr marL="914400" indent="-914400" algn="just" defTabSz="5120184">
              <a:defRPr/>
            </a:pPr>
            <a:endParaRPr lang="en-US" sz="3600" dirty="0">
              <a:latin typeface="Arial" pitchFamily="34" charset="0"/>
              <a:cs typeface="Arial" pitchFamily="34" charset="0"/>
            </a:endParaRPr>
          </a:p>
          <a:p>
            <a:pPr marL="914400" indent="-914400" algn="just" defTabSz="5120184">
              <a:buFont typeface="+mj-lt"/>
              <a:buAutoNum type="arabicPeriod"/>
              <a:defRPr/>
            </a:pPr>
            <a:endParaRPr lang="en-US" sz="3600" dirty="0">
              <a:latin typeface="Arial" pitchFamily="34" charset="0"/>
              <a:cs typeface="Arial" pitchFamily="34" charset="0"/>
            </a:endParaRPr>
          </a:p>
        </p:txBody>
      </p:sp>
      <p:sp>
        <p:nvSpPr>
          <p:cNvPr id="22" name="Content Placeholder 2"/>
          <p:cNvSpPr txBox="1">
            <a:spLocks/>
          </p:cNvSpPr>
          <p:nvPr/>
        </p:nvSpPr>
        <p:spPr>
          <a:xfrm>
            <a:off x="14139863" y="15398750"/>
            <a:ext cx="2873375" cy="3046413"/>
          </a:xfrm>
          <a:prstGeom prst="rect">
            <a:avLst/>
          </a:prstGeom>
        </p:spPr>
        <p:txBody>
          <a:bodyPr lIns="480709" tIns="240355" rIns="480709" bIns="240355">
            <a:normAutofit fontScale="40000" lnSpcReduction="20000"/>
          </a:bodyPr>
          <a:lstStyle/>
          <a:p>
            <a:pPr defTabSz="4807092" fontAlgn="auto">
              <a:spcBef>
                <a:spcPct val="20000"/>
              </a:spcBef>
              <a:spcAft>
                <a:spcPts val="0"/>
              </a:spcAft>
              <a:defRPr/>
            </a:pPr>
            <a:r>
              <a:rPr lang="en-US" sz="5400" b="1" dirty="0">
                <a:latin typeface="Arial" pitchFamily="34" charset="0"/>
                <a:cs typeface="Arial" pitchFamily="34" charset="0"/>
              </a:rPr>
              <a:t>Mechanical</a:t>
            </a:r>
            <a:r>
              <a:rPr lang="en-US" sz="5400" dirty="0">
                <a:latin typeface="Arial" pitchFamily="34" charset="0"/>
                <a:cs typeface="Arial" pitchFamily="34" charset="0"/>
              </a:rPr>
              <a:t> </a:t>
            </a:r>
          </a:p>
          <a:p>
            <a:pPr defTabSz="4807092" fontAlgn="auto">
              <a:spcBef>
                <a:spcPct val="20000"/>
              </a:spcBef>
              <a:spcAft>
                <a:spcPts val="0"/>
              </a:spcAft>
              <a:buFontTx/>
              <a:buBlip>
                <a:blip r:embed="rId3"/>
              </a:buBlip>
              <a:defRPr/>
            </a:pPr>
            <a:r>
              <a:rPr lang="en-US" sz="4400" dirty="0">
                <a:latin typeface="Arial" pitchFamily="34" charset="0"/>
                <a:cs typeface="Arial" pitchFamily="34" charset="0"/>
              </a:rPr>
              <a:t>4-point Bending</a:t>
            </a:r>
          </a:p>
          <a:p>
            <a:pPr defTabSz="4807092" fontAlgn="auto">
              <a:spcBef>
                <a:spcPct val="20000"/>
              </a:spcBef>
              <a:spcAft>
                <a:spcPts val="0"/>
              </a:spcAft>
              <a:buFontTx/>
              <a:buBlip>
                <a:blip r:embed="rId3"/>
              </a:buBlip>
              <a:defRPr/>
            </a:pPr>
            <a:r>
              <a:rPr lang="en-US" sz="4400" dirty="0">
                <a:latin typeface="Arial" pitchFamily="34" charset="0"/>
                <a:cs typeface="Arial" pitchFamily="34" charset="0"/>
              </a:rPr>
              <a:t>Displacement</a:t>
            </a:r>
          </a:p>
          <a:p>
            <a:pPr defTabSz="4807092" fontAlgn="auto">
              <a:spcBef>
                <a:spcPct val="20000"/>
              </a:spcBef>
              <a:spcAft>
                <a:spcPts val="0"/>
              </a:spcAft>
              <a:defRPr/>
            </a:pPr>
            <a:r>
              <a:rPr lang="en-US" sz="4400" dirty="0">
                <a:latin typeface="Arial" pitchFamily="34" charset="0"/>
                <a:cs typeface="Arial" pitchFamily="34" charset="0"/>
              </a:rPr>
              <a:t>   Control</a:t>
            </a:r>
          </a:p>
          <a:p>
            <a:pPr defTabSz="4807092" fontAlgn="auto">
              <a:spcBef>
                <a:spcPct val="20000"/>
              </a:spcBef>
              <a:spcAft>
                <a:spcPts val="0"/>
              </a:spcAft>
              <a:buFontTx/>
              <a:buBlip>
                <a:blip r:embed="rId3"/>
              </a:buBlip>
              <a:defRPr/>
            </a:pPr>
            <a:r>
              <a:rPr lang="en-US" sz="4400" dirty="0">
                <a:latin typeface="Arial" pitchFamily="34" charset="0"/>
                <a:cs typeface="Arial" pitchFamily="34" charset="0"/>
              </a:rPr>
              <a:t>Acquire Load (P)</a:t>
            </a:r>
          </a:p>
          <a:p>
            <a:pPr defTabSz="4807092" fontAlgn="auto">
              <a:spcBef>
                <a:spcPct val="20000"/>
              </a:spcBef>
              <a:spcAft>
                <a:spcPts val="0"/>
              </a:spcAft>
              <a:defRPr/>
            </a:pPr>
            <a:endParaRPr lang="en-US" sz="4400" b="1" dirty="0">
              <a:latin typeface="Arial" pitchFamily="34" charset="0"/>
              <a:cs typeface="Arial" pitchFamily="34" charset="0"/>
            </a:endParaRPr>
          </a:p>
          <a:p>
            <a:pPr defTabSz="4807092" fontAlgn="auto">
              <a:spcBef>
                <a:spcPct val="20000"/>
              </a:spcBef>
              <a:spcAft>
                <a:spcPts val="0"/>
              </a:spcAft>
              <a:defRPr/>
            </a:pPr>
            <a:r>
              <a:rPr lang="en-US" sz="5400" b="1" dirty="0">
                <a:latin typeface="Arial" pitchFamily="34" charset="0"/>
                <a:cs typeface="Arial" pitchFamily="34" charset="0"/>
              </a:rPr>
              <a:t>Electrical</a:t>
            </a:r>
          </a:p>
          <a:p>
            <a:pPr defTabSz="4807092" fontAlgn="auto">
              <a:spcBef>
                <a:spcPct val="20000"/>
              </a:spcBef>
              <a:spcAft>
                <a:spcPts val="0"/>
              </a:spcAft>
              <a:buFontTx/>
              <a:buBlip>
                <a:blip r:embed="rId3"/>
              </a:buBlip>
              <a:defRPr/>
            </a:pPr>
            <a:r>
              <a:rPr lang="en-US" sz="4400" dirty="0">
                <a:latin typeface="Arial" pitchFamily="34" charset="0"/>
                <a:cs typeface="Arial" pitchFamily="34" charset="0"/>
              </a:rPr>
              <a:t>Acquire</a:t>
            </a:r>
          </a:p>
          <a:p>
            <a:pPr defTabSz="4807092" fontAlgn="auto">
              <a:spcBef>
                <a:spcPct val="20000"/>
              </a:spcBef>
              <a:spcAft>
                <a:spcPts val="0"/>
              </a:spcAft>
              <a:defRPr/>
            </a:pPr>
            <a:r>
              <a:rPr lang="en-US" sz="4400" dirty="0">
                <a:latin typeface="Arial" pitchFamily="34" charset="0"/>
                <a:cs typeface="Arial" pitchFamily="34" charset="0"/>
              </a:rPr>
              <a:t> </a:t>
            </a:r>
            <a:r>
              <a:rPr lang="en-US" sz="4400" dirty="0">
                <a:latin typeface="Arial" pitchFamily="34" charset="0"/>
                <a:cs typeface="Arial" pitchFamily="34" charset="0"/>
              </a:rPr>
              <a:t>  Resistance (R)</a:t>
            </a:r>
          </a:p>
        </p:txBody>
      </p:sp>
      <p:pic>
        <p:nvPicPr>
          <p:cNvPr id="36" name="Picture 35" descr="GEDC0176.JPG"/>
          <p:cNvPicPr>
            <a:picLocks noChangeAspect="1"/>
          </p:cNvPicPr>
          <p:nvPr/>
        </p:nvPicPr>
        <p:blipFill>
          <a:blip r:embed="rId5" cstate="print"/>
          <a:srcRect l="17560" t="12428" r="12500" b="17912"/>
          <a:stretch>
            <a:fillRect/>
          </a:stretch>
        </p:blipFill>
        <p:spPr>
          <a:xfrm>
            <a:off x="17362398" y="15124098"/>
            <a:ext cx="5540721" cy="3562350"/>
          </a:xfrm>
          <a:prstGeom prst="roundRect">
            <a:avLst/>
          </a:prstGeom>
        </p:spPr>
      </p:pic>
      <p:cxnSp>
        <p:nvCxnSpPr>
          <p:cNvPr id="37" name="Elbow Connector 36"/>
          <p:cNvCxnSpPr/>
          <p:nvPr/>
        </p:nvCxnSpPr>
        <p:spPr>
          <a:xfrm>
            <a:off x="16441638" y="15722592"/>
            <a:ext cx="4541951" cy="2338146"/>
          </a:xfrm>
          <a:prstGeom prst="bentConnector3">
            <a:avLst>
              <a:gd name="adj1" fmla="val 50000"/>
            </a:avLst>
          </a:prstGeom>
          <a:ln w="57150">
            <a:solidFill>
              <a:srgbClr val="FF0000"/>
            </a:solidFill>
            <a:tailEnd type="arrow"/>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16441738" y="16551275"/>
            <a:ext cx="3222625" cy="368300"/>
          </a:xfrm>
          <a:prstGeom prst="bentConnector3">
            <a:avLst>
              <a:gd name="adj1" fmla="val 50000"/>
            </a:avLst>
          </a:prstGeom>
          <a:ln w="5715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V="1">
            <a:off x="16692563" y="15711488"/>
            <a:ext cx="1585912" cy="1157287"/>
          </a:xfrm>
          <a:prstGeom prst="bentConnector3">
            <a:avLst>
              <a:gd name="adj1" fmla="val 50000"/>
            </a:avLst>
          </a:prstGeom>
          <a:ln w="57150">
            <a:solidFill>
              <a:srgbClr val="7030A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flipV="1">
            <a:off x="16533813" y="17526000"/>
            <a:ext cx="4903787" cy="498475"/>
          </a:xfrm>
          <a:prstGeom prst="bentConnector3">
            <a:avLst>
              <a:gd name="adj1" fmla="val 50000"/>
            </a:avLst>
          </a:prstGeom>
          <a:ln w="57150">
            <a:solidFill>
              <a:srgbClr val="00B050"/>
            </a:solidFill>
            <a:tailEnd type="arrow"/>
          </a:ln>
          <a:effectLst/>
        </p:spPr>
        <p:style>
          <a:lnRef idx="1">
            <a:schemeClr val="accent1"/>
          </a:lnRef>
          <a:fillRef idx="0">
            <a:schemeClr val="accent1"/>
          </a:fillRef>
          <a:effectRef idx="0">
            <a:schemeClr val="accent1"/>
          </a:effectRef>
          <a:fontRef idx="minor">
            <a:schemeClr val="tx1"/>
          </a:fontRef>
        </p:style>
      </p:cxnSp>
      <p:sp>
        <p:nvSpPr>
          <p:cNvPr id="14353" name="TextBox 29"/>
          <p:cNvSpPr txBox="1">
            <a:spLocks noChangeArrowheads="1"/>
          </p:cNvSpPr>
          <p:nvPr/>
        </p:nvSpPr>
        <p:spPr bwMode="auto">
          <a:xfrm>
            <a:off x="5853113" y="6188075"/>
            <a:ext cx="40500300" cy="1754188"/>
          </a:xfrm>
          <a:prstGeom prst="rect">
            <a:avLst/>
          </a:prstGeom>
          <a:noFill/>
          <a:ln w="9525">
            <a:noFill/>
            <a:miter lim="800000"/>
            <a:headEnd/>
            <a:tailEnd/>
          </a:ln>
        </p:spPr>
        <p:txBody>
          <a:bodyPr>
            <a:spAutoFit/>
          </a:bodyPr>
          <a:lstStyle/>
          <a:p>
            <a:pPr algn="ctr"/>
            <a:r>
              <a:rPr lang="en-US" sz="5400" b="1">
                <a:cs typeface="Arial" charset="0"/>
              </a:rPr>
              <a:t> </a:t>
            </a:r>
            <a:r>
              <a:rPr lang="en-US" sz="5400" b="1" baseline="30000">
                <a:cs typeface="Arial" charset="0"/>
              </a:rPr>
              <a:t>3</a:t>
            </a:r>
            <a:r>
              <a:rPr lang="en-US" sz="5400" b="1">
                <a:cs typeface="Arial" charset="0"/>
              </a:rPr>
              <a:t>Department of Aerospace Engineering and Engineering Mechanics </a:t>
            </a:r>
          </a:p>
          <a:p>
            <a:endParaRPr lang="en-US" sz="5400"/>
          </a:p>
        </p:txBody>
      </p:sp>
      <p:sp>
        <p:nvSpPr>
          <p:cNvPr id="40" name="Rectangle 39"/>
          <p:cNvSpPr/>
          <p:nvPr/>
        </p:nvSpPr>
        <p:spPr>
          <a:xfrm>
            <a:off x="990600" y="7558088"/>
            <a:ext cx="11722100" cy="6921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5" name="TextBox 30"/>
          <p:cNvSpPr txBox="1">
            <a:spLocks noChangeArrowheads="1"/>
          </p:cNvSpPr>
          <p:nvPr/>
        </p:nvSpPr>
        <p:spPr bwMode="auto">
          <a:xfrm>
            <a:off x="990600" y="7708900"/>
            <a:ext cx="11558588" cy="2862263"/>
          </a:xfrm>
          <a:prstGeom prst="rect">
            <a:avLst/>
          </a:prstGeom>
          <a:noFill/>
          <a:ln w="9525">
            <a:noFill/>
            <a:miter lim="800000"/>
            <a:headEnd/>
            <a:tailEnd/>
          </a:ln>
        </p:spPr>
        <p:txBody>
          <a:bodyPr lIns="457200" rIns="457200">
            <a:spAutoFit/>
          </a:bodyPr>
          <a:lstStyle/>
          <a:p>
            <a:r>
              <a:rPr lang="en-US" sz="7200" b="1"/>
              <a:t>Problem</a:t>
            </a:r>
          </a:p>
          <a:p>
            <a:pPr algn="just"/>
            <a:r>
              <a:rPr lang="en-US" sz="3600"/>
              <a:t>Composite material have incredibly high stiffness and strength; however, cracks and delamination can lead to premature failure.</a:t>
            </a:r>
          </a:p>
        </p:txBody>
      </p:sp>
      <p:sp>
        <p:nvSpPr>
          <p:cNvPr id="14356" name="TextBox 33"/>
          <p:cNvSpPr txBox="1">
            <a:spLocks noChangeArrowheads="1"/>
          </p:cNvSpPr>
          <p:nvPr/>
        </p:nvSpPr>
        <p:spPr bwMode="auto">
          <a:xfrm>
            <a:off x="990600" y="14558963"/>
            <a:ext cx="11593513" cy="646112"/>
          </a:xfrm>
          <a:prstGeom prst="rect">
            <a:avLst/>
          </a:prstGeom>
          <a:noFill/>
          <a:ln w="9525">
            <a:noFill/>
            <a:miter lim="800000"/>
            <a:headEnd/>
            <a:tailEnd/>
          </a:ln>
        </p:spPr>
        <p:txBody>
          <a:bodyPr>
            <a:spAutoFit/>
          </a:bodyPr>
          <a:lstStyle/>
          <a:p>
            <a:endParaRPr lang="en-US" sz="3600"/>
          </a:p>
        </p:txBody>
      </p:sp>
      <p:pic>
        <p:nvPicPr>
          <p:cNvPr id="38" name="Picture 3" descr="H:\thread diam 7.14.09\V B 10X.jpg"/>
          <p:cNvPicPr>
            <a:picLocks noChangeAspect="1" noChangeArrowheads="1"/>
          </p:cNvPicPr>
          <p:nvPr/>
        </p:nvPicPr>
        <p:blipFill>
          <a:blip r:embed="rId6"/>
          <a:srcRect l="30905" r="9972"/>
          <a:stretch>
            <a:fillRect/>
          </a:stretch>
        </p:blipFill>
        <p:spPr bwMode="auto">
          <a:xfrm>
            <a:off x="25188858" y="9369348"/>
            <a:ext cx="2624166" cy="2714470"/>
          </a:xfrm>
          <a:prstGeom prst="roundRect">
            <a:avLst/>
          </a:prstGeom>
          <a:noFill/>
        </p:spPr>
      </p:pic>
      <p:pic>
        <p:nvPicPr>
          <p:cNvPr id="1027" name="Picture 3" descr="C:\Users\RETUser4\Documents\RET Data\101GEDSC\GEDC0060.JPG"/>
          <p:cNvPicPr>
            <a:picLocks noChangeAspect="1" noChangeArrowheads="1"/>
          </p:cNvPicPr>
          <p:nvPr/>
        </p:nvPicPr>
        <p:blipFill>
          <a:blip r:embed="rId7" cstate="print"/>
          <a:srcRect/>
          <a:stretch>
            <a:fillRect/>
          </a:stretch>
        </p:blipFill>
        <p:spPr bwMode="auto">
          <a:xfrm>
            <a:off x="20718450" y="9783690"/>
            <a:ext cx="3733800" cy="2791707"/>
          </a:xfrm>
          <a:prstGeom prst="roundRect">
            <a:avLst/>
          </a:prstGeom>
          <a:noFill/>
        </p:spPr>
      </p:pic>
      <p:pic>
        <p:nvPicPr>
          <p:cNvPr id="1028" name="Picture 4" descr="C:\Users\RETUser4\Documents\RET Data\101GEDSC\GEDC0080.JPG"/>
          <p:cNvPicPr>
            <a:picLocks noChangeAspect="1" noChangeArrowheads="1"/>
          </p:cNvPicPr>
          <p:nvPr/>
        </p:nvPicPr>
        <p:blipFill>
          <a:blip r:embed="rId8" cstate="print"/>
          <a:srcRect r="23486" b="17797"/>
          <a:stretch>
            <a:fillRect/>
          </a:stretch>
        </p:blipFill>
        <p:spPr bwMode="auto">
          <a:xfrm>
            <a:off x="28549632" y="9691614"/>
            <a:ext cx="3498888" cy="2810582"/>
          </a:xfrm>
          <a:prstGeom prst="roundRect">
            <a:avLst/>
          </a:prstGeom>
          <a:noFill/>
        </p:spPr>
      </p:pic>
      <p:sp>
        <p:nvSpPr>
          <p:cNvPr id="41" name="Rectangle 40"/>
          <p:cNvSpPr/>
          <p:nvPr/>
        </p:nvSpPr>
        <p:spPr>
          <a:xfrm>
            <a:off x="21321713" y="17702213"/>
            <a:ext cx="1009650" cy="523875"/>
          </a:xfrm>
          <a:prstGeom prst="rect">
            <a:avLst/>
          </a:prstGeom>
          <a:noFill/>
          <a:ln w="762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61" name="Picture 7" descr="UC_logo"/>
          <p:cNvPicPr>
            <a:picLocks noChangeAspect="1" noChangeArrowheads="1"/>
          </p:cNvPicPr>
          <p:nvPr/>
        </p:nvPicPr>
        <p:blipFill>
          <a:blip r:embed="rId9"/>
          <a:srcRect/>
          <a:stretch>
            <a:fillRect/>
          </a:stretch>
        </p:blipFill>
        <p:spPr bwMode="auto">
          <a:xfrm>
            <a:off x="1928813" y="2251075"/>
            <a:ext cx="4741862" cy="2362200"/>
          </a:xfrm>
          <a:prstGeom prst="rect">
            <a:avLst/>
          </a:prstGeom>
          <a:noFill/>
          <a:ln w="9525">
            <a:noFill/>
            <a:miter lim="800000"/>
            <a:headEnd/>
            <a:tailEnd/>
          </a:ln>
        </p:spPr>
      </p:pic>
      <p:pic>
        <p:nvPicPr>
          <p:cNvPr id="14362" name="Picture 17" descr="NSF Symbol.jpg"/>
          <p:cNvPicPr>
            <a:picLocks noChangeAspect="1"/>
          </p:cNvPicPr>
          <p:nvPr/>
        </p:nvPicPr>
        <p:blipFill>
          <a:blip r:embed="rId10"/>
          <a:srcRect/>
          <a:stretch>
            <a:fillRect/>
          </a:stretch>
        </p:blipFill>
        <p:spPr bwMode="auto">
          <a:xfrm>
            <a:off x="44988163" y="1870075"/>
            <a:ext cx="4305300" cy="4184650"/>
          </a:xfrm>
          <a:prstGeom prst="rect">
            <a:avLst/>
          </a:prstGeom>
          <a:noFill/>
          <a:ln w="9525">
            <a:noFill/>
            <a:miter lim="800000"/>
            <a:headEnd/>
            <a:tailEnd/>
          </a:ln>
        </p:spPr>
      </p:pic>
      <p:sp>
        <p:nvSpPr>
          <p:cNvPr id="14363" name="TextBox 53"/>
          <p:cNvSpPr txBox="1">
            <a:spLocks noChangeArrowheads="1"/>
          </p:cNvSpPr>
          <p:nvPr/>
        </p:nvSpPr>
        <p:spPr bwMode="auto">
          <a:xfrm>
            <a:off x="38862000" y="7429500"/>
            <a:ext cx="11279188" cy="2308225"/>
          </a:xfrm>
          <a:prstGeom prst="rect">
            <a:avLst/>
          </a:prstGeom>
          <a:solidFill>
            <a:schemeClr val="bg2"/>
          </a:solidFill>
          <a:ln w="9525">
            <a:noFill/>
            <a:miter lim="800000"/>
            <a:headEnd/>
            <a:tailEnd/>
          </a:ln>
        </p:spPr>
        <p:txBody>
          <a:bodyPr lIns="457200" rIns="548640">
            <a:spAutoFit/>
          </a:bodyPr>
          <a:lstStyle/>
          <a:p>
            <a:r>
              <a:rPr lang="en-US" sz="7200" b="1"/>
              <a:t>Solution</a:t>
            </a:r>
          </a:p>
          <a:p>
            <a:pPr algn="just"/>
            <a:r>
              <a:rPr lang="en-US" sz="3600"/>
              <a:t>Carbon nanotubes threaded throughout the composite material to detect any type of failure.</a:t>
            </a:r>
          </a:p>
        </p:txBody>
      </p:sp>
      <p:pic>
        <p:nvPicPr>
          <p:cNvPr id="1031" name="Picture 7" descr="C:\Users\RETUser4\Documents\RET Data\101GEDSC\GEDC0235.JPG"/>
          <p:cNvPicPr>
            <a:picLocks noChangeAspect="1" noChangeArrowheads="1"/>
          </p:cNvPicPr>
          <p:nvPr/>
        </p:nvPicPr>
        <p:blipFill>
          <a:blip r:embed="rId11" cstate="print">
            <a:lum bright="-10000"/>
          </a:blip>
          <a:srcRect l="20714" t="12087" r="8649" b="13683"/>
          <a:stretch>
            <a:fillRect/>
          </a:stretch>
        </p:blipFill>
        <p:spPr bwMode="auto">
          <a:xfrm>
            <a:off x="24314136" y="15398214"/>
            <a:ext cx="3566160" cy="2350050"/>
          </a:xfrm>
          <a:prstGeom prst="roundRect">
            <a:avLst/>
          </a:prstGeom>
          <a:noFill/>
          <a:ln>
            <a:solidFill>
              <a:srgbClr val="FF0000"/>
            </a:solidFill>
          </a:ln>
        </p:spPr>
      </p:pic>
      <p:graphicFrame>
        <p:nvGraphicFramePr>
          <p:cNvPr id="64" name="Chart 63"/>
          <p:cNvGraphicFramePr>
            <a:graphicFrameLocks noGrp="1"/>
          </p:cNvGraphicFramePr>
          <p:nvPr/>
        </p:nvGraphicFramePr>
        <p:xfrm>
          <a:off x="22840920" y="25574724"/>
          <a:ext cx="7458075" cy="612305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5" name="Chart 64"/>
          <p:cNvGraphicFramePr>
            <a:graphicFrameLocks noGrp="1"/>
          </p:cNvGraphicFramePr>
          <p:nvPr/>
        </p:nvGraphicFramePr>
        <p:xfrm>
          <a:off x="990600" y="27432001"/>
          <a:ext cx="5943600" cy="3657600"/>
        </p:xfrm>
        <a:graphic>
          <a:graphicData uri="http://schemas.openxmlformats.org/drawingml/2006/chart">
            <c:chart xmlns:c="http://schemas.openxmlformats.org/drawingml/2006/chart" xmlns:r="http://schemas.openxmlformats.org/officeDocument/2006/relationships" r:id="rId13"/>
          </a:graphicData>
        </a:graphic>
      </p:graphicFrame>
      <p:pic>
        <p:nvPicPr>
          <p:cNvPr id="1034" name="Picture 10"/>
          <p:cNvPicPr>
            <a:picLocks noChangeAspect="1" noChangeArrowheads="1"/>
          </p:cNvPicPr>
          <p:nvPr/>
        </p:nvPicPr>
        <p:blipFill>
          <a:blip r:embed="rId14">
            <a:lum bright="10000" contrast="20000"/>
          </a:blip>
          <a:srcRect/>
          <a:stretch>
            <a:fillRect/>
          </a:stretch>
        </p:blipFill>
        <p:spPr bwMode="auto">
          <a:xfrm>
            <a:off x="7832532" y="27278130"/>
            <a:ext cx="3673807" cy="3371850"/>
          </a:xfrm>
          <a:prstGeom prst="roundRect">
            <a:avLst/>
          </a:prstGeom>
          <a:noFill/>
          <a:ln w="9525">
            <a:noFill/>
            <a:miter lim="800000"/>
            <a:headEnd/>
            <a:tailEnd/>
          </a:ln>
          <a:effectLst/>
        </p:spPr>
      </p:pic>
      <p:sp>
        <p:nvSpPr>
          <p:cNvPr id="14368" name="TextBox 71"/>
          <p:cNvSpPr txBox="1">
            <a:spLocks noChangeArrowheads="1"/>
          </p:cNvSpPr>
          <p:nvPr/>
        </p:nvSpPr>
        <p:spPr bwMode="auto">
          <a:xfrm>
            <a:off x="29260800" y="22402800"/>
            <a:ext cx="7772400" cy="584200"/>
          </a:xfrm>
          <a:prstGeom prst="rect">
            <a:avLst/>
          </a:prstGeom>
          <a:noFill/>
          <a:ln w="9525">
            <a:noFill/>
            <a:miter lim="800000"/>
            <a:headEnd/>
            <a:tailEnd/>
          </a:ln>
        </p:spPr>
        <p:txBody>
          <a:bodyPr>
            <a:spAutoFit/>
          </a:bodyPr>
          <a:lstStyle/>
          <a:p>
            <a:endParaRPr lang="en-US" sz="3200"/>
          </a:p>
        </p:txBody>
      </p:sp>
      <p:graphicFrame>
        <p:nvGraphicFramePr>
          <p:cNvPr id="67" name="Chart 66"/>
          <p:cNvGraphicFramePr>
            <a:graphicFrameLocks noGrp="1"/>
          </p:cNvGraphicFramePr>
          <p:nvPr/>
        </p:nvGraphicFramePr>
        <p:xfrm>
          <a:off x="22334502" y="20372430"/>
          <a:ext cx="8148726" cy="5248332"/>
        </p:xfrm>
        <a:graphic>
          <a:graphicData uri="http://schemas.openxmlformats.org/drawingml/2006/chart">
            <c:chart xmlns:c="http://schemas.openxmlformats.org/drawingml/2006/chart" xmlns:r="http://schemas.openxmlformats.org/officeDocument/2006/relationships" r:id="rId15"/>
          </a:graphicData>
        </a:graphic>
      </p:graphicFrame>
      <p:sp>
        <p:nvSpPr>
          <p:cNvPr id="14370" name="TextBox 69"/>
          <p:cNvSpPr txBox="1">
            <a:spLocks noChangeArrowheads="1"/>
          </p:cNvSpPr>
          <p:nvPr/>
        </p:nvSpPr>
        <p:spPr bwMode="auto">
          <a:xfrm>
            <a:off x="7740650" y="31137225"/>
            <a:ext cx="4572000" cy="461963"/>
          </a:xfrm>
          <a:prstGeom prst="rect">
            <a:avLst/>
          </a:prstGeom>
          <a:noFill/>
          <a:ln w="9525">
            <a:noFill/>
            <a:miter lim="800000"/>
            <a:headEnd/>
            <a:tailEnd/>
          </a:ln>
        </p:spPr>
        <p:txBody>
          <a:bodyPr>
            <a:spAutoFit/>
          </a:bodyPr>
          <a:lstStyle/>
          <a:p>
            <a:r>
              <a:rPr lang="en-US" sz="2400"/>
              <a:t>ESEM  image of CNT Thread</a:t>
            </a:r>
          </a:p>
        </p:txBody>
      </p:sp>
      <p:sp>
        <p:nvSpPr>
          <p:cNvPr id="14371" name="TextBox 73"/>
          <p:cNvSpPr txBox="1">
            <a:spLocks noChangeArrowheads="1"/>
          </p:cNvSpPr>
          <p:nvPr/>
        </p:nvSpPr>
        <p:spPr bwMode="auto">
          <a:xfrm>
            <a:off x="2168525" y="31175325"/>
            <a:ext cx="6400800" cy="461963"/>
          </a:xfrm>
          <a:prstGeom prst="rect">
            <a:avLst/>
          </a:prstGeom>
          <a:noFill/>
          <a:ln w="9525">
            <a:noFill/>
            <a:miter lim="800000"/>
            <a:headEnd/>
            <a:tailEnd/>
          </a:ln>
        </p:spPr>
        <p:txBody>
          <a:bodyPr>
            <a:spAutoFit/>
          </a:bodyPr>
          <a:lstStyle/>
          <a:p>
            <a:r>
              <a:rPr lang="en-US" sz="2400"/>
              <a:t>Stress-Strain behavior of polymer</a:t>
            </a:r>
          </a:p>
        </p:txBody>
      </p:sp>
      <p:sp>
        <p:nvSpPr>
          <p:cNvPr id="14372" name="TextBox 74"/>
          <p:cNvSpPr txBox="1">
            <a:spLocks noChangeArrowheads="1"/>
          </p:cNvSpPr>
          <p:nvPr/>
        </p:nvSpPr>
        <p:spPr bwMode="auto">
          <a:xfrm>
            <a:off x="38862000" y="10058400"/>
            <a:ext cx="11279188" cy="2862263"/>
          </a:xfrm>
          <a:prstGeom prst="rect">
            <a:avLst/>
          </a:prstGeom>
          <a:solidFill>
            <a:schemeClr val="bg2"/>
          </a:solidFill>
          <a:ln w="9525">
            <a:noFill/>
            <a:miter lim="800000"/>
            <a:headEnd/>
            <a:tailEnd/>
          </a:ln>
        </p:spPr>
        <p:txBody>
          <a:bodyPr lIns="457200" rIns="457200">
            <a:spAutoFit/>
          </a:bodyPr>
          <a:lstStyle/>
          <a:p>
            <a:r>
              <a:rPr lang="en-US" sz="7200" b="1"/>
              <a:t>Summary</a:t>
            </a:r>
          </a:p>
          <a:p>
            <a:pPr algn="just"/>
            <a:r>
              <a:rPr lang="en-US" sz="3600"/>
              <a:t>Composite materials were instrumented with CNT thread sensor and mechanically and electrically characterized.</a:t>
            </a:r>
          </a:p>
        </p:txBody>
      </p:sp>
      <p:pic>
        <p:nvPicPr>
          <p:cNvPr id="14373" name="Picture 2" descr="C:\Users\RETUser4\Documents\Deliverables\4-pt bend schematic.png"/>
          <p:cNvPicPr>
            <a:picLocks noChangeAspect="1" noChangeArrowheads="1"/>
          </p:cNvPicPr>
          <p:nvPr/>
        </p:nvPicPr>
        <p:blipFill>
          <a:blip r:embed="rId16"/>
          <a:srcRect/>
          <a:stretch>
            <a:fillRect/>
          </a:stretch>
        </p:blipFill>
        <p:spPr bwMode="auto">
          <a:xfrm>
            <a:off x="28687713" y="15373350"/>
            <a:ext cx="6632575" cy="2743200"/>
          </a:xfrm>
          <a:prstGeom prst="rect">
            <a:avLst/>
          </a:prstGeom>
          <a:noFill/>
          <a:ln w="9525">
            <a:noFill/>
            <a:miter lim="800000"/>
            <a:headEnd/>
            <a:tailEnd/>
          </a:ln>
        </p:spPr>
      </p:pic>
      <p:pic>
        <p:nvPicPr>
          <p:cNvPr id="14374" name="Picture 3" descr="C:\Users\RETUser4\Documents\Deliverables\sample end schematic.png"/>
          <p:cNvPicPr>
            <a:picLocks noChangeAspect="1" noChangeArrowheads="1"/>
          </p:cNvPicPr>
          <p:nvPr/>
        </p:nvPicPr>
        <p:blipFill>
          <a:blip r:embed="rId17"/>
          <a:srcRect/>
          <a:stretch>
            <a:fillRect/>
          </a:stretch>
        </p:blipFill>
        <p:spPr bwMode="auto">
          <a:xfrm>
            <a:off x="36053713" y="15841663"/>
            <a:ext cx="1906587" cy="1814512"/>
          </a:xfrm>
          <a:prstGeom prst="rect">
            <a:avLst/>
          </a:prstGeom>
          <a:noFill/>
          <a:ln w="9525">
            <a:noFill/>
            <a:miter lim="800000"/>
            <a:headEnd/>
            <a:tailEnd/>
          </a:ln>
        </p:spPr>
      </p:pic>
      <p:cxnSp>
        <p:nvCxnSpPr>
          <p:cNvPr id="77" name="Straight Connector 76"/>
          <p:cNvCxnSpPr/>
          <p:nvPr/>
        </p:nvCxnSpPr>
        <p:spPr>
          <a:xfrm flipV="1">
            <a:off x="21321713" y="15400338"/>
            <a:ext cx="3200400" cy="2286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2334538" y="17748250"/>
            <a:ext cx="548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6" name="Chart 65"/>
          <p:cNvGraphicFramePr>
            <a:graphicFrameLocks noGrp="1"/>
          </p:cNvGraphicFramePr>
          <p:nvPr/>
        </p:nvGraphicFramePr>
        <p:xfrm>
          <a:off x="13955586" y="20326392"/>
          <a:ext cx="7734384" cy="580078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8" name="Chart 67"/>
          <p:cNvGraphicFramePr>
            <a:graphicFrameLocks noGrp="1"/>
          </p:cNvGraphicFramePr>
          <p:nvPr/>
        </p:nvGraphicFramePr>
        <p:xfrm>
          <a:off x="31265874" y="25804914"/>
          <a:ext cx="6858000" cy="5892864"/>
        </p:xfrm>
        <a:graphic>
          <a:graphicData uri="http://schemas.openxmlformats.org/drawingml/2006/chart">
            <c:chart xmlns:c="http://schemas.openxmlformats.org/drawingml/2006/chart" xmlns:r="http://schemas.openxmlformats.org/officeDocument/2006/relationships" r:id="rId19"/>
          </a:graphicData>
        </a:graphic>
      </p:graphicFrame>
      <p:grpSp>
        <p:nvGrpSpPr>
          <p:cNvPr id="14379" name="Group 103"/>
          <p:cNvGrpSpPr>
            <a:grpSpLocks/>
          </p:cNvGrpSpPr>
          <p:nvPr/>
        </p:nvGrpSpPr>
        <p:grpSpPr bwMode="auto">
          <a:xfrm>
            <a:off x="13725525" y="9507538"/>
            <a:ext cx="6307138" cy="2509837"/>
            <a:chOff x="13725396" y="9737652"/>
            <a:chExt cx="6307206" cy="2509863"/>
          </a:xfrm>
        </p:grpSpPr>
        <p:grpSp>
          <p:nvGrpSpPr>
            <p:cNvPr id="14384" name="Group 106"/>
            <p:cNvGrpSpPr>
              <a:grpSpLocks/>
            </p:cNvGrpSpPr>
            <p:nvPr/>
          </p:nvGrpSpPr>
          <p:grpSpPr bwMode="auto">
            <a:xfrm>
              <a:off x="13725396" y="9737652"/>
              <a:ext cx="6307206" cy="2509863"/>
              <a:chOff x="13725396" y="9667803"/>
              <a:chExt cx="6307206" cy="2509863"/>
            </a:xfrm>
          </p:grpSpPr>
          <p:sp>
            <p:nvSpPr>
              <p:cNvPr id="14387" name="Rectangle 3" descr="Papyrus"/>
              <p:cNvSpPr>
                <a:spLocks noChangeArrowheads="1"/>
              </p:cNvSpPr>
              <p:nvPr/>
            </p:nvSpPr>
            <p:spPr bwMode="auto">
              <a:xfrm>
                <a:off x="13725396" y="9691614"/>
                <a:ext cx="6307206" cy="2486052"/>
              </a:xfrm>
              <a:prstGeom prst="rect">
                <a:avLst/>
              </a:prstGeom>
              <a:blipFill dpi="0" rotWithShape="1">
                <a:blip r:embed="rId20"/>
                <a:srcRect/>
                <a:tile tx="0" ty="0" sx="100000" sy="100000" flip="none" algn="tl"/>
              </a:blipFill>
              <a:ln w="9525" algn="in">
                <a:solidFill>
                  <a:srgbClr val="000000"/>
                </a:solidFill>
                <a:miter lim="800000"/>
                <a:headEnd/>
                <a:tailEnd/>
              </a:ln>
            </p:spPr>
            <p:txBody>
              <a:bodyPr lIns="36576" tIns="36576" rIns="36576" bIns="36576"/>
              <a:lstStyle/>
              <a:p>
                <a:endParaRPr lang="en-US"/>
              </a:p>
            </p:txBody>
          </p:sp>
          <p:grpSp>
            <p:nvGrpSpPr>
              <p:cNvPr id="14388" name="Group 4"/>
              <p:cNvGrpSpPr>
                <a:grpSpLocks/>
              </p:cNvGrpSpPr>
              <p:nvPr/>
            </p:nvGrpSpPr>
            <p:grpSpPr bwMode="auto">
              <a:xfrm>
                <a:off x="14362160" y="11449596"/>
                <a:ext cx="5424109" cy="566709"/>
                <a:chOff x="106622856" y="110532228"/>
                <a:chExt cx="7200894" cy="893747"/>
              </a:xfrm>
            </p:grpSpPr>
            <p:sp>
              <p:nvSpPr>
                <p:cNvPr id="14416" name="Line 5"/>
                <p:cNvSpPr>
                  <a:spLocks noChangeShapeType="1"/>
                </p:cNvSpPr>
                <p:nvPr/>
              </p:nvSpPr>
              <p:spPr bwMode="auto">
                <a:xfrm>
                  <a:off x="106677516" y="110681304"/>
                  <a:ext cx="7086600" cy="0"/>
                </a:xfrm>
                <a:prstGeom prst="line">
                  <a:avLst/>
                </a:prstGeom>
                <a:noFill/>
                <a:ln w="25400" algn="ctr">
                  <a:solidFill>
                    <a:srgbClr val="000000"/>
                  </a:solidFill>
                  <a:round/>
                  <a:headEnd/>
                  <a:tailEnd/>
                </a:ln>
              </p:spPr>
              <p:txBody>
                <a:bodyPr lIns="36576" tIns="36576" rIns="36576" bIns="36576"/>
                <a:lstStyle/>
                <a:p>
                  <a:endParaRPr lang="en-US"/>
                </a:p>
              </p:txBody>
            </p:sp>
            <p:sp>
              <p:nvSpPr>
                <p:cNvPr id="14417" name="Oval 6"/>
                <p:cNvSpPr>
                  <a:spLocks noChangeArrowheads="1"/>
                </p:cNvSpPr>
                <p:nvPr/>
              </p:nvSpPr>
              <p:spPr bwMode="auto">
                <a:xfrm>
                  <a:off x="108794550" y="1105471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18" name="Oval 7"/>
                <p:cNvSpPr>
                  <a:spLocks noChangeArrowheads="1"/>
                </p:cNvSpPr>
                <p:nvPr/>
              </p:nvSpPr>
              <p:spPr bwMode="auto">
                <a:xfrm>
                  <a:off x="110575725" y="1105471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19" name="Oval 8"/>
                <p:cNvSpPr>
                  <a:spLocks noChangeArrowheads="1"/>
                </p:cNvSpPr>
                <p:nvPr/>
              </p:nvSpPr>
              <p:spPr bwMode="auto">
                <a:xfrm>
                  <a:off x="113480850" y="1105471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20" name="Oval 9"/>
                <p:cNvSpPr>
                  <a:spLocks noChangeArrowheads="1"/>
                </p:cNvSpPr>
                <p:nvPr/>
              </p:nvSpPr>
              <p:spPr bwMode="auto">
                <a:xfrm>
                  <a:off x="106622856" y="110532228"/>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21" name="Text Box 10"/>
                <p:cNvSpPr txBox="1">
                  <a:spLocks noChangeArrowheads="1"/>
                </p:cNvSpPr>
                <p:nvPr/>
              </p:nvSpPr>
              <p:spPr bwMode="auto">
                <a:xfrm>
                  <a:off x="109778006" y="110663974"/>
                  <a:ext cx="400050" cy="762001"/>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L</a:t>
                  </a:r>
                  <a:endParaRPr lang="en-US" sz="3000">
                    <a:cs typeface="Arial" charset="0"/>
                  </a:endParaRPr>
                </a:p>
              </p:txBody>
            </p:sp>
            <p:sp>
              <p:nvSpPr>
                <p:cNvPr id="14422" name="Line 11"/>
                <p:cNvSpPr>
                  <a:spLocks noChangeShapeType="1"/>
                </p:cNvSpPr>
                <p:nvPr/>
              </p:nvSpPr>
              <p:spPr bwMode="auto">
                <a:xfrm>
                  <a:off x="106794300" y="110871000"/>
                  <a:ext cx="0" cy="400050"/>
                </a:xfrm>
                <a:prstGeom prst="line">
                  <a:avLst/>
                </a:prstGeom>
                <a:noFill/>
                <a:ln w="25400">
                  <a:solidFill>
                    <a:srgbClr val="000000"/>
                  </a:solidFill>
                  <a:round/>
                  <a:headEnd/>
                  <a:tailEnd/>
                </a:ln>
              </p:spPr>
              <p:txBody>
                <a:bodyPr lIns="36576" tIns="36576" rIns="36576" bIns="36576"/>
                <a:lstStyle/>
                <a:p>
                  <a:endParaRPr lang="en-US"/>
                </a:p>
              </p:txBody>
            </p:sp>
            <p:sp>
              <p:nvSpPr>
                <p:cNvPr id="14423" name="Line 12"/>
                <p:cNvSpPr>
                  <a:spLocks noChangeShapeType="1"/>
                </p:cNvSpPr>
                <p:nvPr/>
              </p:nvSpPr>
              <p:spPr bwMode="auto">
                <a:xfrm>
                  <a:off x="113652300" y="110890050"/>
                  <a:ext cx="0" cy="400050"/>
                </a:xfrm>
                <a:prstGeom prst="line">
                  <a:avLst/>
                </a:prstGeom>
                <a:noFill/>
                <a:ln w="25400" algn="ctr">
                  <a:solidFill>
                    <a:srgbClr val="000000"/>
                  </a:solidFill>
                  <a:round/>
                  <a:headEnd/>
                  <a:tailEnd/>
                </a:ln>
              </p:spPr>
              <p:txBody>
                <a:bodyPr lIns="36576" tIns="36576" rIns="36576" bIns="36576"/>
                <a:lstStyle/>
                <a:p>
                  <a:endParaRPr lang="en-US"/>
                </a:p>
              </p:txBody>
            </p:sp>
            <p:sp>
              <p:nvSpPr>
                <p:cNvPr id="14424" name="Line 13"/>
                <p:cNvSpPr>
                  <a:spLocks noChangeShapeType="1"/>
                </p:cNvSpPr>
                <p:nvPr/>
              </p:nvSpPr>
              <p:spPr bwMode="auto">
                <a:xfrm flipH="1">
                  <a:off x="106851450" y="111118650"/>
                  <a:ext cx="2800350" cy="0"/>
                </a:xfrm>
                <a:prstGeom prst="line">
                  <a:avLst/>
                </a:prstGeom>
                <a:noFill/>
                <a:ln w="25400">
                  <a:solidFill>
                    <a:srgbClr val="000000"/>
                  </a:solidFill>
                  <a:round/>
                  <a:headEnd/>
                  <a:tailEnd type="arrow" w="med" len="med"/>
                </a:ln>
              </p:spPr>
              <p:txBody>
                <a:bodyPr lIns="36576" tIns="36576" rIns="36576" bIns="36576"/>
                <a:lstStyle/>
                <a:p>
                  <a:endParaRPr lang="en-US"/>
                </a:p>
              </p:txBody>
            </p:sp>
            <p:sp>
              <p:nvSpPr>
                <p:cNvPr id="14425" name="Line 14"/>
                <p:cNvSpPr>
                  <a:spLocks noChangeShapeType="1"/>
                </p:cNvSpPr>
                <p:nvPr/>
              </p:nvSpPr>
              <p:spPr bwMode="auto">
                <a:xfrm>
                  <a:off x="110166150" y="111118650"/>
                  <a:ext cx="3429000" cy="0"/>
                </a:xfrm>
                <a:prstGeom prst="line">
                  <a:avLst/>
                </a:prstGeom>
                <a:noFill/>
                <a:ln w="25400" algn="ctr">
                  <a:solidFill>
                    <a:srgbClr val="000000"/>
                  </a:solidFill>
                  <a:round/>
                  <a:headEnd/>
                  <a:tailEnd type="arrow" w="med" len="med"/>
                </a:ln>
              </p:spPr>
              <p:txBody>
                <a:bodyPr lIns="36576" tIns="36576" rIns="36576" bIns="36576"/>
                <a:lstStyle/>
                <a:p>
                  <a:endParaRPr lang="en-US"/>
                </a:p>
              </p:txBody>
            </p:sp>
          </p:grpSp>
          <p:grpSp>
            <p:nvGrpSpPr>
              <p:cNvPr id="14389" name="Group 15"/>
              <p:cNvGrpSpPr>
                <a:grpSpLocks/>
              </p:cNvGrpSpPr>
              <p:nvPr/>
            </p:nvGrpSpPr>
            <p:grpSpPr bwMode="auto">
              <a:xfrm>
                <a:off x="13888622" y="10059918"/>
                <a:ext cx="5841497" cy="665495"/>
                <a:chOff x="105994200" y="108297460"/>
                <a:chExt cx="7755006" cy="1049540"/>
              </a:xfrm>
            </p:grpSpPr>
            <p:sp>
              <p:nvSpPr>
                <p:cNvPr id="14397" name="Line 16"/>
                <p:cNvSpPr>
                  <a:spLocks noChangeShapeType="1"/>
                </p:cNvSpPr>
                <p:nvPr/>
              </p:nvSpPr>
              <p:spPr bwMode="auto">
                <a:xfrm>
                  <a:off x="106622850" y="108718350"/>
                  <a:ext cx="7086600" cy="0"/>
                </a:xfrm>
                <a:prstGeom prst="line">
                  <a:avLst/>
                </a:prstGeom>
                <a:noFill/>
                <a:ln w="25400">
                  <a:solidFill>
                    <a:srgbClr val="000000"/>
                  </a:solidFill>
                  <a:round/>
                  <a:headEnd/>
                  <a:tailEnd/>
                </a:ln>
              </p:spPr>
              <p:txBody>
                <a:bodyPr lIns="36576" tIns="36576" rIns="36576" bIns="36576"/>
                <a:lstStyle/>
                <a:p>
                  <a:endParaRPr lang="en-US"/>
                </a:p>
              </p:txBody>
            </p:sp>
            <p:sp>
              <p:nvSpPr>
                <p:cNvPr id="14398" name="Oval 17"/>
                <p:cNvSpPr>
                  <a:spLocks noChangeArrowheads="1"/>
                </p:cNvSpPr>
                <p:nvPr/>
              </p:nvSpPr>
              <p:spPr bwMode="auto">
                <a:xfrm>
                  <a:off x="106543332" y="1086040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399" name="Oval 18"/>
                <p:cNvSpPr>
                  <a:spLocks noChangeArrowheads="1"/>
                </p:cNvSpPr>
                <p:nvPr/>
              </p:nvSpPr>
              <p:spPr bwMode="auto">
                <a:xfrm>
                  <a:off x="108794550" y="1086040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00" name="Oval 19"/>
                <p:cNvSpPr>
                  <a:spLocks noChangeArrowheads="1"/>
                </p:cNvSpPr>
                <p:nvPr/>
              </p:nvSpPr>
              <p:spPr bwMode="auto">
                <a:xfrm>
                  <a:off x="110537625" y="1086040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01" name="Oval 20"/>
                <p:cNvSpPr>
                  <a:spLocks noChangeArrowheads="1"/>
                </p:cNvSpPr>
                <p:nvPr/>
              </p:nvSpPr>
              <p:spPr bwMode="auto">
                <a:xfrm>
                  <a:off x="113406306" y="108604050"/>
                  <a:ext cx="342900" cy="228600"/>
                </a:xfrm>
                <a:prstGeom prst="ellipse">
                  <a:avLst/>
                </a:prstGeom>
                <a:solidFill>
                  <a:srgbClr val="CCCCCC"/>
                </a:solidFill>
                <a:ln w="9525" algn="in">
                  <a:solidFill>
                    <a:srgbClr val="000000"/>
                  </a:solidFill>
                  <a:round/>
                  <a:headEnd/>
                  <a:tailEnd/>
                </a:ln>
              </p:spPr>
              <p:txBody>
                <a:bodyPr lIns="36576" tIns="36576" rIns="36576" bIns="36576"/>
                <a:lstStyle/>
                <a:p>
                  <a:endParaRPr lang="en-US"/>
                </a:p>
              </p:txBody>
            </p:sp>
            <p:sp>
              <p:nvSpPr>
                <p:cNvPr id="14402" name="Line 21"/>
                <p:cNvSpPr>
                  <a:spLocks noChangeShapeType="1"/>
                </p:cNvSpPr>
                <p:nvPr/>
              </p:nvSpPr>
              <p:spPr bwMode="auto">
                <a:xfrm>
                  <a:off x="113595150" y="108946950"/>
                  <a:ext cx="0" cy="400050"/>
                </a:xfrm>
                <a:prstGeom prst="line">
                  <a:avLst/>
                </a:prstGeom>
                <a:noFill/>
                <a:ln w="25400" algn="ctr">
                  <a:solidFill>
                    <a:srgbClr val="000000"/>
                  </a:solidFill>
                  <a:round/>
                  <a:headEnd/>
                  <a:tailEnd/>
                </a:ln>
              </p:spPr>
              <p:txBody>
                <a:bodyPr lIns="36576" tIns="36576" rIns="36576" bIns="36576"/>
                <a:lstStyle/>
                <a:p>
                  <a:endParaRPr lang="en-US"/>
                </a:p>
              </p:txBody>
            </p:sp>
            <p:sp>
              <p:nvSpPr>
                <p:cNvPr id="14403" name="Line 22"/>
                <p:cNvSpPr>
                  <a:spLocks noChangeShapeType="1"/>
                </p:cNvSpPr>
                <p:nvPr/>
              </p:nvSpPr>
              <p:spPr bwMode="auto">
                <a:xfrm>
                  <a:off x="110661450" y="108946950"/>
                  <a:ext cx="0" cy="400050"/>
                </a:xfrm>
                <a:prstGeom prst="line">
                  <a:avLst/>
                </a:prstGeom>
                <a:noFill/>
                <a:ln w="25400" algn="ctr">
                  <a:solidFill>
                    <a:srgbClr val="000000"/>
                  </a:solidFill>
                  <a:round/>
                  <a:headEnd/>
                  <a:tailEnd/>
                </a:ln>
              </p:spPr>
              <p:txBody>
                <a:bodyPr lIns="36576" tIns="36576" rIns="36576" bIns="36576"/>
                <a:lstStyle/>
                <a:p>
                  <a:endParaRPr lang="en-US"/>
                </a:p>
              </p:txBody>
            </p:sp>
            <p:sp>
              <p:nvSpPr>
                <p:cNvPr id="14404" name="Line 23"/>
                <p:cNvSpPr>
                  <a:spLocks noChangeShapeType="1"/>
                </p:cNvSpPr>
                <p:nvPr/>
              </p:nvSpPr>
              <p:spPr bwMode="auto">
                <a:xfrm>
                  <a:off x="108966000" y="108946950"/>
                  <a:ext cx="0" cy="400050"/>
                </a:xfrm>
                <a:prstGeom prst="line">
                  <a:avLst/>
                </a:prstGeom>
                <a:noFill/>
                <a:ln w="25400" algn="ctr">
                  <a:solidFill>
                    <a:srgbClr val="000000"/>
                  </a:solidFill>
                  <a:round/>
                  <a:headEnd/>
                  <a:tailEnd/>
                </a:ln>
              </p:spPr>
              <p:txBody>
                <a:bodyPr lIns="36576" tIns="36576" rIns="36576" bIns="36576"/>
                <a:lstStyle/>
                <a:p>
                  <a:endParaRPr lang="en-US"/>
                </a:p>
              </p:txBody>
            </p:sp>
            <p:sp>
              <p:nvSpPr>
                <p:cNvPr id="14405" name="Line 24"/>
                <p:cNvSpPr>
                  <a:spLocks noChangeShapeType="1"/>
                </p:cNvSpPr>
                <p:nvPr/>
              </p:nvSpPr>
              <p:spPr bwMode="auto">
                <a:xfrm>
                  <a:off x="106737150" y="108908850"/>
                  <a:ext cx="0" cy="400050"/>
                </a:xfrm>
                <a:prstGeom prst="line">
                  <a:avLst/>
                </a:prstGeom>
                <a:noFill/>
                <a:ln w="25400" algn="ctr">
                  <a:solidFill>
                    <a:srgbClr val="000000"/>
                  </a:solidFill>
                  <a:round/>
                  <a:headEnd/>
                  <a:tailEnd/>
                </a:ln>
              </p:spPr>
              <p:txBody>
                <a:bodyPr lIns="36576" tIns="36576" rIns="36576" bIns="36576"/>
                <a:lstStyle/>
                <a:p>
                  <a:endParaRPr lang="en-US"/>
                </a:p>
              </p:txBody>
            </p:sp>
            <p:sp>
              <p:nvSpPr>
                <p:cNvPr id="14406" name="Text Box 25"/>
                <p:cNvSpPr txBox="1">
                  <a:spLocks noChangeArrowheads="1"/>
                </p:cNvSpPr>
                <p:nvPr/>
              </p:nvSpPr>
              <p:spPr bwMode="auto">
                <a:xfrm>
                  <a:off x="107611068" y="108660490"/>
                  <a:ext cx="228600" cy="514350"/>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a</a:t>
                  </a:r>
                  <a:endParaRPr lang="en-US" sz="3000">
                    <a:cs typeface="Arial" charset="0"/>
                  </a:endParaRPr>
                </a:p>
              </p:txBody>
            </p:sp>
            <p:sp>
              <p:nvSpPr>
                <p:cNvPr id="14407" name="Text Box 26"/>
                <p:cNvSpPr txBox="1">
                  <a:spLocks noChangeArrowheads="1"/>
                </p:cNvSpPr>
                <p:nvPr/>
              </p:nvSpPr>
              <p:spPr bwMode="auto">
                <a:xfrm>
                  <a:off x="109658370" y="108660488"/>
                  <a:ext cx="342900" cy="571500"/>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b</a:t>
                  </a:r>
                  <a:endParaRPr lang="en-US" sz="3000">
                    <a:cs typeface="Arial" charset="0"/>
                  </a:endParaRPr>
                </a:p>
              </p:txBody>
            </p:sp>
            <p:sp>
              <p:nvSpPr>
                <p:cNvPr id="14408" name="Text Box 27"/>
                <p:cNvSpPr txBox="1">
                  <a:spLocks noChangeArrowheads="1"/>
                </p:cNvSpPr>
                <p:nvPr/>
              </p:nvSpPr>
              <p:spPr bwMode="auto">
                <a:xfrm>
                  <a:off x="111889380" y="108654380"/>
                  <a:ext cx="200025" cy="514350"/>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c</a:t>
                  </a:r>
                  <a:endParaRPr lang="en-US" sz="3000">
                    <a:cs typeface="Arial" charset="0"/>
                  </a:endParaRPr>
                </a:p>
              </p:txBody>
            </p:sp>
            <p:sp>
              <p:nvSpPr>
                <p:cNvPr id="14409" name="Line 28"/>
                <p:cNvSpPr>
                  <a:spLocks noChangeShapeType="1"/>
                </p:cNvSpPr>
                <p:nvPr/>
              </p:nvSpPr>
              <p:spPr bwMode="auto">
                <a:xfrm flipH="1">
                  <a:off x="106784775" y="109118400"/>
                  <a:ext cx="800100" cy="0"/>
                </a:xfrm>
                <a:prstGeom prst="line">
                  <a:avLst/>
                </a:prstGeom>
                <a:noFill/>
                <a:ln w="25400" algn="ctr">
                  <a:solidFill>
                    <a:srgbClr val="000000"/>
                  </a:solidFill>
                  <a:round/>
                  <a:headEnd/>
                  <a:tailEnd type="arrow" w="med" len="med"/>
                </a:ln>
              </p:spPr>
              <p:txBody>
                <a:bodyPr lIns="36576" tIns="36576" rIns="36576" bIns="36576"/>
                <a:lstStyle/>
                <a:p>
                  <a:endParaRPr lang="en-US"/>
                </a:p>
              </p:txBody>
            </p:sp>
            <p:sp>
              <p:nvSpPr>
                <p:cNvPr id="14410" name="Line 29"/>
                <p:cNvSpPr>
                  <a:spLocks noChangeShapeType="1"/>
                </p:cNvSpPr>
                <p:nvPr/>
              </p:nvSpPr>
              <p:spPr bwMode="auto">
                <a:xfrm>
                  <a:off x="107937300" y="109118400"/>
                  <a:ext cx="971550" cy="0"/>
                </a:xfrm>
                <a:prstGeom prst="line">
                  <a:avLst/>
                </a:prstGeom>
                <a:noFill/>
                <a:ln w="25400" algn="ctr">
                  <a:solidFill>
                    <a:srgbClr val="000000"/>
                  </a:solidFill>
                  <a:round/>
                  <a:headEnd/>
                  <a:tailEnd type="arrow" w="med" len="med"/>
                </a:ln>
              </p:spPr>
              <p:txBody>
                <a:bodyPr lIns="36576" tIns="36576" rIns="36576" bIns="36576"/>
                <a:lstStyle/>
                <a:p>
                  <a:endParaRPr lang="en-US"/>
                </a:p>
              </p:txBody>
            </p:sp>
            <p:sp>
              <p:nvSpPr>
                <p:cNvPr id="14411" name="Line 30"/>
                <p:cNvSpPr>
                  <a:spLocks noChangeShapeType="1"/>
                </p:cNvSpPr>
                <p:nvPr/>
              </p:nvSpPr>
              <p:spPr bwMode="auto">
                <a:xfrm>
                  <a:off x="109994701" y="109118399"/>
                  <a:ext cx="628650" cy="0"/>
                </a:xfrm>
                <a:prstGeom prst="line">
                  <a:avLst/>
                </a:prstGeom>
                <a:noFill/>
                <a:ln w="25400" algn="ctr">
                  <a:solidFill>
                    <a:srgbClr val="000000"/>
                  </a:solidFill>
                  <a:round/>
                  <a:headEnd/>
                  <a:tailEnd type="arrow" w="med" len="med"/>
                </a:ln>
              </p:spPr>
              <p:txBody>
                <a:bodyPr lIns="36576" tIns="36576" rIns="36576" bIns="36576"/>
                <a:lstStyle/>
                <a:p>
                  <a:endParaRPr lang="en-US"/>
                </a:p>
              </p:txBody>
            </p:sp>
            <p:sp>
              <p:nvSpPr>
                <p:cNvPr id="14412" name="Line 31"/>
                <p:cNvSpPr>
                  <a:spLocks noChangeShapeType="1"/>
                </p:cNvSpPr>
                <p:nvPr/>
              </p:nvSpPr>
              <p:spPr bwMode="auto">
                <a:xfrm flipH="1">
                  <a:off x="109023150" y="109118400"/>
                  <a:ext cx="685800" cy="0"/>
                </a:xfrm>
                <a:prstGeom prst="line">
                  <a:avLst/>
                </a:prstGeom>
                <a:noFill/>
                <a:ln w="25400" algn="ctr">
                  <a:solidFill>
                    <a:srgbClr val="000000"/>
                  </a:solidFill>
                  <a:round/>
                  <a:headEnd/>
                  <a:tailEnd type="arrow" w="med" len="med"/>
                </a:ln>
              </p:spPr>
              <p:txBody>
                <a:bodyPr lIns="36576" tIns="36576" rIns="36576" bIns="36576"/>
                <a:lstStyle/>
                <a:p>
                  <a:endParaRPr lang="en-US"/>
                </a:p>
              </p:txBody>
            </p:sp>
            <p:sp>
              <p:nvSpPr>
                <p:cNvPr id="14413" name="Line 32"/>
                <p:cNvSpPr>
                  <a:spLocks noChangeShapeType="1"/>
                </p:cNvSpPr>
                <p:nvPr/>
              </p:nvSpPr>
              <p:spPr bwMode="auto">
                <a:xfrm flipH="1">
                  <a:off x="110737650" y="109118400"/>
                  <a:ext cx="1143000" cy="0"/>
                </a:xfrm>
                <a:prstGeom prst="line">
                  <a:avLst/>
                </a:prstGeom>
                <a:noFill/>
                <a:ln w="25400" algn="ctr">
                  <a:solidFill>
                    <a:srgbClr val="000000"/>
                  </a:solidFill>
                  <a:round/>
                  <a:headEnd/>
                  <a:tailEnd type="arrow" w="med" len="med"/>
                </a:ln>
              </p:spPr>
              <p:txBody>
                <a:bodyPr lIns="36576" tIns="36576" rIns="36576" bIns="36576"/>
                <a:lstStyle/>
                <a:p>
                  <a:endParaRPr lang="en-US"/>
                </a:p>
              </p:txBody>
            </p:sp>
            <p:sp>
              <p:nvSpPr>
                <p:cNvPr id="14414" name="Line 33"/>
                <p:cNvSpPr>
                  <a:spLocks noChangeShapeType="1"/>
                </p:cNvSpPr>
                <p:nvPr/>
              </p:nvSpPr>
              <p:spPr bwMode="auto">
                <a:xfrm>
                  <a:off x="112223550" y="109118400"/>
                  <a:ext cx="1314450" cy="0"/>
                </a:xfrm>
                <a:prstGeom prst="line">
                  <a:avLst/>
                </a:prstGeom>
                <a:noFill/>
                <a:ln w="25400" algn="ctr">
                  <a:solidFill>
                    <a:srgbClr val="000000"/>
                  </a:solidFill>
                  <a:round/>
                  <a:headEnd/>
                  <a:tailEnd type="arrow" w="med" len="med"/>
                </a:ln>
              </p:spPr>
              <p:txBody>
                <a:bodyPr lIns="36576" tIns="36576" rIns="36576" bIns="36576"/>
                <a:lstStyle/>
                <a:p>
                  <a:endParaRPr lang="en-US"/>
                </a:p>
              </p:txBody>
            </p:sp>
            <p:sp>
              <p:nvSpPr>
                <p:cNvPr id="14415" name="Text Box 34"/>
                <p:cNvSpPr txBox="1">
                  <a:spLocks noChangeArrowheads="1"/>
                </p:cNvSpPr>
                <p:nvPr/>
              </p:nvSpPr>
              <p:spPr bwMode="auto">
                <a:xfrm>
                  <a:off x="105994200" y="108297460"/>
                  <a:ext cx="457200" cy="571500"/>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A</a:t>
                  </a:r>
                  <a:endParaRPr lang="en-US" sz="1800">
                    <a:cs typeface="Arial" charset="0"/>
                  </a:endParaRPr>
                </a:p>
              </p:txBody>
            </p:sp>
          </p:grpSp>
          <p:sp>
            <p:nvSpPr>
              <p:cNvPr id="14390" name="Text Box 35"/>
              <p:cNvSpPr txBox="1">
                <a:spLocks noChangeArrowheads="1"/>
              </p:cNvSpPr>
              <p:nvPr/>
            </p:nvSpPr>
            <p:spPr bwMode="auto">
              <a:xfrm>
                <a:off x="13909548" y="11256906"/>
                <a:ext cx="282043" cy="292399"/>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B</a:t>
                </a:r>
                <a:endParaRPr lang="en-US" sz="1800">
                  <a:cs typeface="Arial" charset="0"/>
                </a:endParaRPr>
              </a:p>
            </p:txBody>
          </p:sp>
          <p:sp>
            <p:nvSpPr>
              <p:cNvPr id="14391" name="Text Box 36"/>
              <p:cNvSpPr txBox="1">
                <a:spLocks noChangeArrowheads="1"/>
              </p:cNvSpPr>
              <p:nvPr/>
            </p:nvSpPr>
            <p:spPr bwMode="auto">
              <a:xfrm>
                <a:off x="15705030" y="10815215"/>
                <a:ext cx="3013396" cy="579805"/>
              </a:xfrm>
              <a:prstGeom prst="rect">
                <a:avLst/>
              </a:prstGeom>
              <a:noFill/>
              <a:ln w="9525" algn="in">
                <a:noFill/>
                <a:miter lim="800000"/>
                <a:headEnd/>
                <a:tailEnd/>
              </a:ln>
            </p:spPr>
            <p:txBody>
              <a:bodyPr lIns="36576" tIns="36576" rIns="36576" bIns="36576"/>
              <a:lstStyle/>
              <a:p>
                <a:r>
                  <a:rPr lang="en-US" sz="3000">
                    <a:solidFill>
                      <a:srgbClr val="000000"/>
                    </a:solidFill>
                    <a:latin typeface="Times New Roman" pitchFamily="18" charset="0"/>
                    <a:cs typeface="Arial" charset="0"/>
                  </a:rPr>
                  <a:t>  CNT Thread</a:t>
                </a:r>
                <a:endParaRPr lang="en-US" sz="3000">
                  <a:cs typeface="Arial" charset="0"/>
                </a:endParaRPr>
              </a:p>
            </p:txBody>
          </p:sp>
          <p:sp>
            <p:nvSpPr>
              <p:cNvPr id="14392" name="Line 39"/>
              <p:cNvSpPr>
                <a:spLocks noChangeShapeType="1"/>
              </p:cNvSpPr>
              <p:nvPr/>
            </p:nvSpPr>
            <p:spPr bwMode="auto">
              <a:xfrm flipH="1">
                <a:off x="18818190" y="11163008"/>
                <a:ext cx="0" cy="343227"/>
              </a:xfrm>
              <a:prstGeom prst="line">
                <a:avLst/>
              </a:prstGeom>
              <a:noFill/>
              <a:ln w="25400" algn="ctr">
                <a:solidFill>
                  <a:srgbClr val="FF0000"/>
                </a:solidFill>
                <a:round/>
                <a:headEnd/>
                <a:tailEnd type="triangle" w="med" len="med"/>
              </a:ln>
            </p:spPr>
            <p:txBody>
              <a:bodyPr lIns="36576" tIns="36576" rIns="36576" bIns="36576"/>
              <a:lstStyle/>
              <a:p>
                <a:endParaRPr lang="en-US"/>
              </a:p>
            </p:txBody>
          </p:sp>
          <p:sp>
            <p:nvSpPr>
              <p:cNvPr id="14393" name="Line 40"/>
              <p:cNvSpPr>
                <a:spLocks noChangeShapeType="1"/>
              </p:cNvSpPr>
              <p:nvPr/>
            </p:nvSpPr>
            <p:spPr bwMode="auto">
              <a:xfrm flipH="1" flipV="1">
                <a:off x="18819116" y="10375301"/>
                <a:ext cx="0" cy="628672"/>
              </a:xfrm>
              <a:prstGeom prst="line">
                <a:avLst/>
              </a:prstGeom>
              <a:noFill/>
              <a:ln w="25400" algn="ctr">
                <a:solidFill>
                  <a:srgbClr val="FF0000"/>
                </a:solidFill>
                <a:round/>
                <a:headEnd/>
                <a:tailEnd type="triangle" w="med" len="med"/>
              </a:ln>
            </p:spPr>
            <p:txBody>
              <a:bodyPr lIns="36576" tIns="36576" rIns="36576" bIns="36576"/>
              <a:lstStyle/>
              <a:p>
                <a:endParaRPr lang="en-US"/>
              </a:p>
            </p:txBody>
          </p:sp>
          <p:sp>
            <p:nvSpPr>
              <p:cNvPr id="14394" name="Text Box 41"/>
              <p:cNvSpPr txBox="1">
                <a:spLocks noChangeArrowheads="1"/>
              </p:cNvSpPr>
              <p:nvPr/>
            </p:nvSpPr>
            <p:spPr bwMode="auto">
              <a:xfrm>
                <a:off x="15615493" y="9667803"/>
                <a:ext cx="3659124" cy="354859"/>
              </a:xfrm>
              <a:prstGeom prst="rect">
                <a:avLst/>
              </a:prstGeom>
              <a:noFill/>
              <a:ln w="9525" algn="in">
                <a:noFill/>
                <a:miter lim="800000"/>
                <a:headEnd/>
                <a:tailEnd/>
              </a:ln>
            </p:spPr>
            <p:txBody>
              <a:bodyPr lIns="36576" tIns="36576" rIns="36576" bIns="36576"/>
              <a:lstStyle/>
              <a:p>
                <a:r>
                  <a:rPr lang="en-US" sz="2600">
                    <a:solidFill>
                      <a:srgbClr val="000000"/>
                    </a:solidFill>
                    <a:latin typeface="Times New Roman" pitchFamily="18" charset="0"/>
                    <a:cs typeface="Arial" charset="0"/>
                  </a:rPr>
                  <a:t> Conductive epoxy</a:t>
                </a:r>
                <a:endParaRPr lang="en-US" sz="2600">
                  <a:cs typeface="Arial" charset="0"/>
                </a:endParaRPr>
              </a:p>
            </p:txBody>
          </p:sp>
          <p:sp>
            <p:nvSpPr>
              <p:cNvPr id="14395" name="Line 42"/>
              <p:cNvSpPr>
                <a:spLocks noChangeShapeType="1"/>
              </p:cNvSpPr>
              <p:nvPr/>
            </p:nvSpPr>
            <p:spPr bwMode="auto">
              <a:xfrm>
                <a:off x="18237120" y="9990069"/>
                <a:ext cx="1247810" cy="266994"/>
              </a:xfrm>
              <a:prstGeom prst="line">
                <a:avLst/>
              </a:prstGeom>
              <a:noFill/>
              <a:ln w="25400" algn="ctr">
                <a:solidFill>
                  <a:srgbClr val="FF0000"/>
                </a:solidFill>
                <a:round/>
                <a:headEnd/>
                <a:tailEnd type="triangle" w="med" len="med"/>
              </a:ln>
            </p:spPr>
            <p:txBody>
              <a:bodyPr lIns="36576" tIns="36576" rIns="36576" bIns="36576"/>
              <a:lstStyle/>
              <a:p>
                <a:endParaRPr lang="en-US"/>
              </a:p>
            </p:txBody>
          </p:sp>
          <p:sp>
            <p:nvSpPr>
              <p:cNvPr id="14396" name="Line 43"/>
              <p:cNvSpPr>
                <a:spLocks noChangeShapeType="1"/>
              </p:cNvSpPr>
              <p:nvPr/>
            </p:nvSpPr>
            <p:spPr bwMode="auto">
              <a:xfrm flipH="1">
                <a:off x="14577396" y="9944031"/>
                <a:ext cx="1081595" cy="313032"/>
              </a:xfrm>
              <a:prstGeom prst="line">
                <a:avLst/>
              </a:prstGeom>
              <a:noFill/>
              <a:ln w="25400" algn="ctr">
                <a:solidFill>
                  <a:srgbClr val="FF0000"/>
                </a:solidFill>
                <a:round/>
                <a:headEnd/>
                <a:tailEnd type="triangle" w="med" len="med"/>
              </a:ln>
            </p:spPr>
            <p:txBody>
              <a:bodyPr lIns="36576" tIns="36576" rIns="36576" bIns="36576"/>
              <a:lstStyle/>
              <a:p>
                <a:endParaRPr lang="en-US"/>
              </a:p>
            </p:txBody>
          </p:sp>
        </p:grpSp>
        <p:cxnSp>
          <p:nvCxnSpPr>
            <p:cNvPr id="109" name="Straight Connector 108"/>
            <p:cNvCxnSpPr/>
            <p:nvPr/>
          </p:nvCxnSpPr>
          <p:spPr>
            <a:xfrm rot="10800000">
              <a:off x="17868816" y="11055291"/>
              <a:ext cx="966798"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a:off x="17868816" y="11217217"/>
              <a:ext cx="966798"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6" name="Chart 105"/>
          <p:cNvGraphicFramePr>
            <a:graphicFrameLocks noGrp="1"/>
          </p:cNvGraphicFramePr>
          <p:nvPr/>
        </p:nvGraphicFramePr>
        <p:xfrm>
          <a:off x="13909548" y="25850952"/>
          <a:ext cx="7934122" cy="5800788"/>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08" name="Chart 107"/>
          <p:cNvGraphicFramePr/>
          <p:nvPr/>
        </p:nvGraphicFramePr>
        <p:xfrm>
          <a:off x="31081722" y="20372430"/>
          <a:ext cx="6905700" cy="5156256"/>
        </p:xfrm>
        <a:graphic>
          <a:graphicData uri="http://schemas.openxmlformats.org/drawingml/2006/chart">
            <c:chart xmlns:c="http://schemas.openxmlformats.org/drawingml/2006/chart" xmlns:r="http://schemas.openxmlformats.org/officeDocument/2006/relationships" r:id="rId22"/>
          </a:graphicData>
        </a:graphic>
      </p:graphicFrame>
      <p:pic>
        <p:nvPicPr>
          <p:cNvPr id="14382" name="Picture 2"/>
          <p:cNvPicPr>
            <a:picLocks noChangeAspect="1" noChangeArrowheads="1"/>
          </p:cNvPicPr>
          <p:nvPr/>
        </p:nvPicPr>
        <p:blipFill>
          <a:blip r:embed="rId23"/>
          <a:srcRect/>
          <a:stretch>
            <a:fillRect/>
          </a:stretch>
        </p:blipFill>
        <p:spPr bwMode="auto">
          <a:xfrm>
            <a:off x="3643313" y="11026775"/>
            <a:ext cx="5662612" cy="3243263"/>
          </a:xfrm>
          <a:prstGeom prst="rect">
            <a:avLst/>
          </a:prstGeom>
          <a:noFill/>
          <a:ln w="9525">
            <a:noFill/>
            <a:miter lim="800000"/>
            <a:headEnd/>
            <a:tailEnd/>
          </a:ln>
        </p:spPr>
      </p:pic>
      <p:pic>
        <p:nvPicPr>
          <p:cNvPr id="5" name="Picture 3" descr="C:\Users\RETUser4\Documents\RET Data\101GEDSC\GEDC0213.JPG"/>
          <p:cNvPicPr>
            <a:picLocks noChangeAspect="1" noChangeArrowheads="1"/>
          </p:cNvPicPr>
          <p:nvPr/>
        </p:nvPicPr>
        <p:blipFill>
          <a:blip r:embed="rId24" cstate="print"/>
          <a:srcRect l="32903" r="8358" b="70792"/>
          <a:stretch>
            <a:fillRect/>
          </a:stretch>
        </p:blipFill>
        <p:spPr bwMode="auto">
          <a:xfrm>
            <a:off x="32647015" y="9415386"/>
            <a:ext cx="5248331" cy="2624166"/>
          </a:xfrm>
          <a:prstGeom prst="round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7589</TotalTime>
  <Words>500</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vt:i4>
      </vt:variant>
    </vt:vector>
  </HeadingPairs>
  <TitlesOfParts>
    <vt:vector size="6" baseType="lpstr">
      <vt:lpstr>Arial</vt:lpstr>
      <vt:lpstr>Calibri</vt:lpstr>
      <vt:lpstr>Arial Black</vt:lpstr>
      <vt:lpstr>Times New Roman</vt:lpstr>
      <vt:lpstr>Office Theme</vt:lpstr>
      <vt:lpstr>Smarter &amp; Safer Composite Materials:  Strain Monitoring in Composite Materials Using Carbon Nanotube Thread</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keywords>Poster Template, Poster Template2</cp:keywords>
  <cp:lastModifiedBy>College of Engineering</cp:lastModifiedBy>
  <cp:revision>378</cp:revision>
  <dcterms:created xsi:type="dcterms:W3CDTF">2006-07-14T19:55:31Z</dcterms:created>
  <dcterms:modified xsi:type="dcterms:W3CDTF">2010-03-09T09:19:08Z</dcterms:modified>
</cp:coreProperties>
</file>