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comments/comment1.xml" ContentType="application/vnd.openxmlformats-officedocument.presentationml.comment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51206400" cy="32918400"/>
  <p:notesSz cx="6858000" cy="9144000"/>
  <p:defaultTextStyle>
    <a:defPPr>
      <a:defRPr lang="en-US"/>
    </a:defPPr>
    <a:lvl1pPr algn="l" rtl="0" fontAlgn="base">
      <a:spcBef>
        <a:spcPct val="0"/>
      </a:spcBef>
      <a:spcAft>
        <a:spcPct val="0"/>
      </a:spcAft>
      <a:defRPr sz="9200" kern="1200">
        <a:solidFill>
          <a:schemeClr val="tx1"/>
        </a:solidFill>
        <a:latin typeface="Arial" charset="0"/>
        <a:ea typeface="+mn-ea"/>
        <a:cs typeface="+mn-cs"/>
      </a:defRPr>
    </a:lvl1pPr>
    <a:lvl2pPr marL="1751013" indent="-1293813" algn="l" rtl="0" fontAlgn="base">
      <a:spcBef>
        <a:spcPct val="0"/>
      </a:spcBef>
      <a:spcAft>
        <a:spcPct val="0"/>
      </a:spcAft>
      <a:defRPr sz="9200" kern="1200">
        <a:solidFill>
          <a:schemeClr val="tx1"/>
        </a:solidFill>
        <a:latin typeface="Arial" charset="0"/>
        <a:ea typeface="+mn-ea"/>
        <a:cs typeface="+mn-cs"/>
      </a:defRPr>
    </a:lvl2pPr>
    <a:lvl3pPr marL="3503613" indent="-2589213" algn="l" rtl="0" fontAlgn="base">
      <a:spcBef>
        <a:spcPct val="0"/>
      </a:spcBef>
      <a:spcAft>
        <a:spcPct val="0"/>
      </a:spcAft>
      <a:defRPr sz="9200" kern="1200">
        <a:solidFill>
          <a:schemeClr val="tx1"/>
        </a:solidFill>
        <a:latin typeface="Arial" charset="0"/>
        <a:ea typeface="+mn-ea"/>
        <a:cs typeface="+mn-cs"/>
      </a:defRPr>
    </a:lvl3pPr>
    <a:lvl4pPr marL="5256213" indent="-3884613" algn="l" rtl="0" fontAlgn="base">
      <a:spcBef>
        <a:spcPct val="0"/>
      </a:spcBef>
      <a:spcAft>
        <a:spcPct val="0"/>
      </a:spcAft>
      <a:defRPr sz="9200" kern="1200">
        <a:solidFill>
          <a:schemeClr val="tx1"/>
        </a:solidFill>
        <a:latin typeface="Arial" charset="0"/>
        <a:ea typeface="+mn-ea"/>
        <a:cs typeface="+mn-cs"/>
      </a:defRPr>
    </a:lvl4pPr>
    <a:lvl5pPr marL="7008813" indent="-5180013" algn="l" rtl="0" fontAlgn="base">
      <a:spcBef>
        <a:spcPct val="0"/>
      </a:spcBef>
      <a:spcAft>
        <a:spcPct val="0"/>
      </a:spcAft>
      <a:defRPr sz="9200" kern="1200">
        <a:solidFill>
          <a:schemeClr val="tx1"/>
        </a:solidFill>
        <a:latin typeface="Arial" charset="0"/>
        <a:ea typeface="+mn-ea"/>
        <a:cs typeface="+mn-cs"/>
      </a:defRPr>
    </a:lvl5pPr>
    <a:lvl6pPr marL="2286000" algn="l" defTabSz="914400" rtl="0" eaLnBrk="1" latinLnBrk="0" hangingPunct="1">
      <a:defRPr sz="9200" kern="1200">
        <a:solidFill>
          <a:schemeClr val="tx1"/>
        </a:solidFill>
        <a:latin typeface="Arial" charset="0"/>
        <a:ea typeface="+mn-ea"/>
        <a:cs typeface="+mn-cs"/>
      </a:defRPr>
    </a:lvl6pPr>
    <a:lvl7pPr marL="2743200" algn="l" defTabSz="914400" rtl="0" eaLnBrk="1" latinLnBrk="0" hangingPunct="1">
      <a:defRPr sz="9200" kern="1200">
        <a:solidFill>
          <a:schemeClr val="tx1"/>
        </a:solidFill>
        <a:latin typeface="Arial" charset="0"/>
        <a:ea typeface="+mn-ea"/>
        <a:cs typeface="+mn-cs"/>
      </a:defRPr>
    </a:lvl7pPr>
    <a:lvl8pPr marL="3200400" algn="l" defTabSz="914400" rtl="0" eaLnBrk="1" latinLnBrk="0" hangingPunct="1">
      <a:defRPr sz="9200" kern="1200">
        <a:solidFill>
          <a:schemeClr val="tx1"/>
        </a:solidFill>
        <a:latin typeface="Arial" charset="0"/>
        <a:ea typeface="+mn-ea"/>
        <a:cs typeface="+mn-cs"/>
      </a:defRPr>
    </a:lvl8pPr>
    <a:lvl9pPr marL="3657600" algn="l" defTabSz="914400" rtl="0" eaLnBrk="1" latinLnBrk="0" hangingPunct="1">
      <a:defRPr sz="9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TUser9"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34" autoAdjust="0"/>
  </p:normalViewPr>
  <p:slideViewPr>
    <p:cSldViewPr>
      <p:cViewPr>
        <p:scale>
          <a:sx n="25" d="100"/>
          <a:sy n="25" d="100"/>
        </p:scale>
        <p:origin x="-78" y="-72"/>
      </p:cViewPr>
      <p:guideLst>
        <p:guide orient="horz" pos="10368"/>
        <p:guide pos="161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7-27T10:16:06.354" idx="2">
    <p:pos x="11702" y="1273"/>
    <p:text>- add arrows in web
-studets will be able: and bullets
-flowchart
-sb travel time, buffer, planning time graph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762000" y="685800"/>
            <a:ext cx="5334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271B314-44F0-420C-9027-3F292388CAC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600" kern="1200">
        <a:solidFill>
          <a:schemeClr val="tx1"/>
        </a:solidFill>
        <a:latin typeface="Arial" charset="0"/>
        <a:ea typeface="+mn-ea"/>
        <a:cs typeface="+mn-cs"/>
      </a:defRPr>
    </a:lvl1pPr>
    <a:lvl2pPr marL="1751013" algn="l" rtl="0" eaLnBrk="0" fontAlgn="base" hangingPunct="0">
      <a:spcBef>
        <a:spcPct val="30000"/>
      </a:spcBef>
      <a:spcAft>
        <a:spcPct val="0"/>
      </a:spcAft>
      <a:defRPr sz="4600" kern="1200">
        <a:solidFill>
          <a:schemeClr val="tx1"/>
        </a:solidFill>
        <a:latin typeface="Arial" charset="0"/>
        <a:ea typeface="+mn-ea"/>
        <a:cs typeface="+mn-cs"/>
      </a:defRPr>
    </a:lvl2pPr>
    <a:lvl3pPr marL="3503613" algn="l" rtl="0" eaLnBrk="0" fontAlgn="base" hangingPunct="0">
      <a:spcBef>
        <a:spcPct val="30000"/>
      </a:spcBef>
      <a:spcAft>
        <a:spcPct val="0"/>
      </a:spcAft>
      <a:defRPr sz="4600" kern="1200">
        <a:solidFill>
          <a:schemeClr val="tx1"/>
        </a:solidFill>
        <a:latin typeface="Arial" charset="0"/>
        <a:ea typeface="+mn-ea"/>
        <a:cs typeface="+mn-cs"/>
      </a:defRPr>
    </a:lvl3pPr>
    <a:lvl4pPr marL="5256213" algn="l" rtl="0" eaLnBrk="0" fontAlgn="base" hangingPunct="0">
      <a:spcBef>
        <a:spcPct val="30000"/>
      </a:spcBef>
      <a:spcAft>
        <a:spcPct val="0"/>
      </a:spcAft>
      <a:defRPr sz="4600" kern="1200">
        <a:solidFill>
          <a:schemeClr val="tx1"/>
        </a:solidFill>
        <a:latin typeface="Arial" charset="0"/>
        <a:ea typeface="+mn-ea"/>
        <a:cs typeface="+mn-cs"/>
      </a:defRPr>
    </a:lvl4pPr>
    <a:lvl5pPr marL="7008813" algn="l" rtl="0" eaLnBrk="0" fontAlgn="base" hangingPunct="0">
      <a:spcBef>
        <a:spcPct val="30000"/>
      </a:spcBef>
      <a:spcAft>
        <a:spcPct val="0"/>
      </a:spcAft>
      <a:defRPr sz="4600" kern="1200">
        <a:solidFill>
          <a:schemeClr val="tx1"/>
        </a:solidFill>
        <a:latin typeface="Arial" charset="0"/>
        <a:ea typeface="+mn-ea"/>
        <a:cs typeface="+mn-cs"/>
      </a:defRPr>
    </a:lvl5pPr>
    <a:lvl6pPr marL="8762924" algn="l" defTabSz="3505170" rtl="0" eaLnBrk="1" latinLnBrk="0" hangingPunct="1">
      <a:defRPr sz="4600" kern="1200">
        <a:solidFill>
          <a:schemeClr val="tx1"/>
        </a:solidFill>
        <a:latin typeface="+mn-lt"/>
        <a:ea typeface="+mn-ea"/>
        <a:cs typeface="+mn-cs"/>
      </a:defRPr>
    </a:lvl6pPr>
    <a:lvl7pPr marL="10515509" algn="l" defTabSz="3505170" rtl="0" eaLnBrk="1" latinLnBrk="0" hangingPunct="1">
      <a:defRPr sz="4600" kern="1200">
        <a:solidFill>
          <a:schemeClr val="tx1"/>
        </a:solidFill>
        <a:latin typeface="+mn-lt"/>
        <a:ea typeface="+mn-ea"/>
        <a:cs typeface="+mn-cs"/>
      </a:defRPr>
    </a:lvl7pPr>
    <a:lvl8pPr marL="12268093" algn="l" defTabSz="3505170" rtl="0" eaLnBrk="1" latinLnBrk="0" hangingPunct="1">
      <a:defRPr sz="4600" kern="1200">
        <a:solidFill>
          <a:schemeClr val="tx1"/>
        </a:solidFill>
        <a:latin typeface="+mn-lt"/>
        <a:ea typeface="+mn-ea"/>
        <a:cs typeface="+mn-cs"/>
      </a:defRPr>
    </a:lvl8pPr>
    <a:lvl9pPr marL="14020678" algn="l" defTabSz="350517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15838FF0-6AF3-4D18-8933-8EC576551D4B}" type="slidenum">
              <a:rPr lang="en-US" smtClean="0"/>
              <a:pPr/>
              <a:t>1</a:t>
            </a:fld>
            <a:endParaRPr lang="en-US" smtClean="0"/>
          </a:p>
        </p:txBody>
      </p:sp>
      <p:sp>
        <p:nvSpPr>
          <p:cNvPr id="15362" name="Rectangle 2"/>
          <p:cNvSpPr>
            <a:spLocks noGrp="1" noRot="1" noChangeAspect="1" noChangeArrowheads="1" noTextEdit="1"/>
          </p:cNvSpPr>
          <p:nvPr>
            <p:ph type="sldImg"/>
          </p:nvPr>
        </p:nvSpPr>
        <p:spPr>
          <a:xfrm>
            <a:off x="760413" y="684213"/>
            <a:ext cx="5340350" cy="3432175"/>
          </a:xfrm>
          <a:ln/>
        </p:spPr>
      </p:sp>
      <p:sp>
        <p:nvSpPr>
          <p:cNvPr id="15363" name="Rectangle 3"/>
          <p:cNvSpPr>
            <a:spLocks noGrp="1" noChangeArrowheads="1"/>
          </p:cNvSpPr>
          <p:nvPr>
            <p:ph type="body" idx="1"/>
          </p:nvPr>
        </p:nvSpPr>
        <p:spPr>
          <a:xfrm>
            <a:off x="685800" y="4344988"/>
            <a:ext cx="5486400" cy="4113212"/>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3500"/>
            <a:ext cx="43525440" cy="706120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6300"/>
            <a:ext cx="35844480" cy="8407400"/>
          </a:xfrm>
        </p:spPr>
        <p:txBody>
          <a:bodyPr/>
          <a:lstStyle>
            <a:lvl1pPr marL="0" indent="0" algn="ctr">
              <a:buNone/>
              <a:defRPr/>
            </a:lvl1pPr>
            <a:lvl2pPr marL="1752585" indent="0" algn="ctr">
              <a:buNone/>
              <a:defRPr/>
            </a:lvl2pPr>
            <a:lvl3pPr marL="3505170" indent="0" algn="ctr">
              <a:buNone/>
              <a:defRPr/>
            </a:lvl3pPr>
            <a:lvl4pPr marL="5257754" indent="0" algn="ctr">
              <a:buNone/>
              <a:defRPr/>
            </a:lvl4pPr>
            <a:lvl5pPr marL="7010339" indent="0" algn="ctr">
              <a:buNone/>
              <a:defRPr/>
            </a:lvl5pPr>
            <a:lvl6pPr marL="8762924" indent="0" algn="ctr">
              <a:buNone/>
              <a:defRPr/>
            </a:lvl6pPr>
            <a:lvl7pPr marL="10515509" indent="0" algn="ctr">
              <a:buNone/>
              <a:defRPr/>
            </a:lvl7pPr>
            <a:lvl8pPr marL="12268093" indent="0" algn="ctr">
              <a:buNone/>
              <a:defRPr/>
            </a:lvl8pPr>
            <a:lvl9pPr marL="14020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81D31-35FD-4DEE-BE9D-969980FFCC3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51BB58-9A45-4B14-9643-9E39FEDCB2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4452"/>
            <a:ext cx="11521440" cy="2809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4452"/>
            <a:ext cx="33995360" cy="2809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E2AA9-7A83-4AAE-B4BC-32F4AFD14B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462DB3-9675-4C40-9773-5E985F2212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7915" y="21151854"/>
            <a:ext cx="43525440" cy="6540500"/>
          </a:xfrm>
        </p:spPr>
        <p:txBody>
          <a:bodyPr anchor="t"/>
          <a:lstStyle>
            <a:lvl1pPr algn="l">
              <a:defRPr sz="15300" b="1" cap="all"/>
            </a:lvl1pPr>
          </a:lstStyle>
          <a:p>
            <a:r>
              <a:rPr lang="en-US" smtClean="0"/>
              <a:t>Click to edit Master title style</a:t>
            </a:r>
            <a:endParaRPr lang="en-US"/>
          </a:p>
        </p:txBody>
      </p:sp>
      <p:sp>
        <p:nvSpPr>
          <p:cNvPr id="3" name="Text Placeholder 2"/>
          <p:cNvSpPr>
            <a:spLocks noGrp="1"/>
          </p:cNvSpPr>
          <p:nvPr>
            <p:ph type="body" idx="1"/>
          </p:nvPr>
        </p:nvSpPr>
        <p:spPr>
          <a:xfrm>
            <a:off x="4047915" y="13950954"/>
            <a:ext cx="43525440" cy="7200900"/>
          </a:xfrm>
        </p:spPr>
        <p:txBody>
          <a:bodyPr anchor="b"/>
          <a:lstStyle>
            <a:lvl1pPr marL="0" indent="0">
              <a:buNone/>
              <a:defRPr sz="7700"/>
            </a:lvl1pPr>
            <a:lvl2pPr marL="1752585" indent="0">
              <a:buNone/>
              <a:defRPr sz="6900"/>
            </a:lvl2pPr>
            <a:lvl3pPr marL="3505170" indent="0">
              <a:buNone/>
              <a:defRPr sz="6100"/>
            </a:lvl3pPr>
            <a:lvl4pPr marL="5257754" indent="0">
              <a:buNone/>
              <a:defRPr sz="5400"/>
            </a:lvl4pPr>
            <a:lvl5pPr marL="7010339" indent="0">
              <a:buNone/>
              <a:defRPr sz="5400"/>
            </a:lvl5pPr>
            <a:lvl6pPr marL="8762924" indent="0">
              <a:buNone/>
              <a:defRPr sz="5400"/>
            </a:lvl6pPr>
            <a:lvl7pPr marL="10515509" indent="0">
              <a:buNone/>
              <a:defRPr sz="5400"/>
            </a:lvl7pPr>
            <a:lvl8pPr marL="12268093" indent="0">
              <a:buNone/>
              <a:defRPr sz="5400"/>
            </a:lvl8pPr>
            <a:lvl9pPr marL="14020678" indent="0">
              <a:buNone/>
              <a:defRPr sz="5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7A45F-641B-4283-B360-D8B657E660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77154"/>
            <a:ext cx="22758400" cy="21729700"/>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87680" y="7677154"/>
            <a:ext cx="22758400" cy="21729700"/>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97174-5F41-4DBD-9516-3069E83C52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20800"/>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2" y="7366000"/>
            <a:ext cx="22628013" cy="3073400"/>
          </a:xfrm>
        </p:spPr>
        <p:txBody>
          <a:bodyPr anchor="b"/>
          <a:lstStyle>
            <a:lvl1pPr marL="0" indent="0">
              <a:buNone/>
              <a:defRPr sz="9200" b="1"/>
            </a:lvl1pPr>
            <a:lvl2pPr marL="1752585" indent="0">
              <a:buNone/>
              <a:defRPr sz="7700" b="1"/>
            </a:lvl2pPr>
            <a:lvl3pPr marL="3505170" indent="0">
              <a:buNone/>
              <a:defRPr sz="6900" b="1"/>
            </a:lvl3pPr>
            <a:lvl4pPr marL="5257754" indent="0">
              <a:buNone/>
              <a:defRPr sz="6100" b="1"/>
            </a:lvl4pPr>
            <a:lvl5pPr marL="7010339" indent="0">
              <a:buNone/>
              <a:defRPr sz="6100" b="1"/>
            </a:lvl5pPr>
            <a:lvl6pPr marL="8762924" indent="0">
              <a:buNone/>
              <a:defRPr sz="6100" b="1"/>
            </a:lvl6pPr>
            <a:lvl7pPr marL="10515509" indent="0">
              <a:buNone/>
              <a:defRPr sz="6100" b="1"/>
            </a:lvl7pPr>
            <a:lvl8pPr marL="12268093" indent="0">
              <a:buNone/>
              <a:defRPr sz="6100" b="1"/>
            </a:lvl8pPr>
            <a:lvl9pPr marL="1402067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2560322" y="10439402"/>
            <a:ext cx="22628013" cy="1896745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7366000"/>
            <a:ext cx="22633938" cy="3073400"/>
          </a:xfrm>
        </p:spPr>
        <p:txBody>
          <a:bodyPr anchor="b"/>
          <a:lstStyle>
            <a:lvl1pPr marL="0" indent="0">
              <a:buNone/>
              <a:defRPr sz="9200" b="1"/>
            </a:lvl1pPr>
            <a:lvl2pPr marL="1752585" indent="0">
              <a:buNone/>
              <a:defRPr sz="7700" b="1"/>
            </a:lvl2pPr>
            <a:lvl3pPr marL="3505170" indent="0">
              <a:buNone/>
              <a:defRPr sz="6900" b="1"/>
            </a:lvl3pPr>
            <a:lvl4pPr marL="5257754" indent="0">
              <a:buNone/>
              <a:defRPr sz="6100" b="1"/>
            </a:lvl4pPr>
            <a:lvl5pPr marL="7010339" indent="0">
              <a:buNone/>
              <a:defRPr sz="6100" b="1"/>
            </a:lvl5pPr>
            <a:lvl6pPr marL="8762924" indent="0">
              <a:buNone/>
              <a:defRPr sz="6100" b="1"/>
            </a:lvl6pPr>
            <a:lvl7pPr marL="10515509" indent="0">
              <a:buNone/>
              <a:defRPr sz="6100" b="1"/>
            </a:lvl7pPr>
            <a:lvl8pPr marL="12268093" indent="0">
              <a:buNone/>
              <a:defRPr sz="6100" b="1"/>
            </a:lvl8pPr>
            <a:lvl9pPr marL="1402067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26012142" y="10439402"/>
            <a:ext cx="22633938" cy="1896745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9BA34E-B1F2-4B3D-B38A-DE21DF54B6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3B4597-2F06-46A2-8417-304A2046E3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32B649-744B-4F1D-A15A-7B8E099C65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2" y="1308102"/>
            <a:ext cx="16849515" cy="5581652"/>
          </a:xfrm>
        </p:spPr>
        <p:txBody>
          <a:bodyPr anchor="b"/>
          <a:lstStyle>
            <a:lvl1pPr algn="l">
              <a:defRPr sz="7700" b="1"/>
            </a:lvl1pPr>
          </a:lstStyle>
          <a:p>
            <a:r>
              <a:rPr lang="en-US" smtClean="0"/>
              <a:t>Click to edit Master title style</a:t>
            </a:r>
            <a:endParaRPr lang="en-US"/>
          </a:p>
        </p:txBody>
      </p:sp>
      <p:sp>
        <p:nvSpPr>
          <p:cNvPr id="3" name="Content Placeholder 2"/>
          <p:cNvSpPr>
            <a:spLocks noGrp="1"/>
          </p:cNvSpPr>
          <p:nvPr>
            <p:ph idx="1"/>
          </p:nvPr>
        </p:nvSpPr>
        <p:spPr>
          <a:xfrm>
            <a:off x="20020282" y="1308100"/>
            <a:ext cx="28625800" cy="28098752"/>
          </a:xfrm>
        </p:spPr>
        <p:txBody>
          <a:bodyPr/>
          <a:lstStyle>
            <a:lvl1pPr>
              <a:defRPr sz="123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2" y="6889754"/>
            <a:ext cx="16849515" cy="22517100"/>
          </a:xfrm>
        </p:spPr>
        <p:txBody>
          <a:bodyPr/>
          <a:lstStyle>
            <a:lvl1pPr marL="0" indent="0">
              <a:buNone/>
              <a:defRPr sz="5400"/>
            </a:lvl1pPr>
            <a:lvl2pPr marL="1752585" indent="0">
              <a:buNone/>
              <a:defRPr sz="4600"/>
            </a:lvl2pPr>
            <a:lvl3pPr marL="3505170" indent="0">
              <a:buNone/>
              <a:defRPr sz="3800"/>
            </a:lvl3pPr>
            <a:lvl4pPr marL="5257754" indent="0">
              <a:buNone/>
              <a:defRPr sz="3400"/>
            </a:lvl4pPr>
            <a:lvl5pPr marL="7010339" indent="0">
              <a:buNone/>
              <a:defRPr sz="3400"/>
            </a:lvl5pPr>
            <a:lvl6pPr marL="8762924" indent="0">
              <a:buNone/>
              <a:defRPr sz="3400"/>
            </a:lvl6pPr>
            <a:lvl7pPr marL="10515509" indent="0">
              <a:buNone/>
              <a:defRPr sz="3400"/>
            </a:lvl7pPr>
            <a:lvl8pPr marL="12268093" indent="0">
              <a:buNone/>
              <a:defRPr sz="3400"/>
            </a:lvl8pPr>
            <a:lvl9pPr marL="14020678" indent="0">
              <a:buNone/>
              <a:defRPr sz="3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88DB9-9B03-4CDB-849A-92A3D0E6DA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9773" y="23044152"/>
            <a:ext cx="30723840" cy="2717800"/>
          </a:xfrm>
        </p:spPr>
        <p:txBody>
          <a:bodyPr anchor="b"/>
          <a:lstStyle>
            <a:lvl1pPr algn="l">
              <a:defRPr sz="7700" b="1"/>
            </a:lvl1pPr>
          </a:lstStyle>
          <a:p>
            <a:r>
              <a:rPr lang="en-US" smtClean="0"/>
              <a:t>Click to edit Master title style</a:t>
            </a:r>
            <a:endParaRPr lang="en-US"/>
          </a:p>
        </p:txBody>
      </p:sp>
      <p:sp>
        <p:nvSpPr>
          <p:cNvPr id="3" name="Picture Placeholder 2"/>
          <p:cNvSpPr>
            <a:spLocks noGrp="1"/>
          </p:cNvSpPr>
          <p:nvPr>
            <p:ph type="pic" idx="1"/>
          </p:nvPr>
        </p:nvSpPr>
        <p:spPr>
          <a:xfrm>
            <a:off x="10039773" y="2940052"/>
            <a:ext cx="30723840" cy="19754848"/>
          </a:xfrm>
        </p:spPr>
        <p:txBody>
          <a:bodyPr/>
          <a:lstStyle>
            <a:lvl1pPr marL="0" indent="0">
              <a:buNone/>
              <a:defRPr sz="12300"/>
            </a:lvl1pPr>
            <a:lvl2pPr marL="1752585" indent="0">
              <a:buNone/>
              <a:defRPr sz="10700"/>
            </a:lvl2pPr>
            <a:lvl3pPr marL="3505170" indent="0">
              <a:buNone/>
              <a:defRPr sz="9200"/>
            </a:lvl3pPr>
            <a:lvl4pPr marL="5257754" indent="0">
              <a:buNone/>
              <a:defRPr sz="7700"/>
            </a:lvl4pPr>
            <a:lvl5pPr marL="7010339" indent="0">
              <a:buNone/>
              <a:defRPr sz="7700"/>
            </a:lvl5pPr>
            <a:lvl6pPr marL="8762924" indent="0">
              <a:buNone/>
              <a:defRPr sz="7700"/>
            </a:lvl6pPr>
            <a:lvl7pPr marL="10515509" indent="0">
              <a:buNone/>
              <a:defRPr sz="7700"/>
            </a:lvl7pPr>
            <a:lvl8pPr marL="12268093" indent="0">
              <a:buNone/>
              <a:defRPr sz="7700"/>
            </a:lvl8pPr>
            <a:lvl9pPr marL="14020678" indent="0">
              <a:buNone/>
              <a:defRPr sz="7700"/>
            </a:lvl9pPr>
          </a:lstStyle>
          <a:p>
            <a:pPr lvl="0"/>
            <a:endParaRPr lang="en-US" noProof="0" smtClean="0"/>
          </a:p>
        </p:txBody>
      </p:sp>
      <p:sp>
        <p:nvSpPr>
          <p:cNvPr id="4" name="Text Placeholder 3"/>
          <p:cNvSpPr>
            <a:spLocks noGrp="1"/>
          </p:cNvSpPr>
          <p:nvPr>
            <p:ph type="body" sz="half" idx="2"/>
          </p:nvPr>
        </p:nvSpPr>
        <p:spPr>
          <a:xfrm>
            <a:off x="10039773" y="25761954"/>
            <a:ext cx="30723840" cy="3867148"/>
          </a:xfrm>
        </p:spPr>
        <p:txBody>
          <a:bodyPr/>
          <a:lstStyle>
            <a:lvl1pPr marL="0" indent="0">
              <a:buNone/>
              <a:defRPr sz="5400"/>
            </a:lvl1pPr>
            <a:lvl2pPr marL="1752585" indent="0">
              <a:buNone/>
              <a:defRPr sz="4600"/>
            </a:lvl2pPr>
            <a:lvl3pPr marL="3505170" indent="0">
              <a:buNone/>
              <a:defRPr sz="3800"/>
            </a:lvl3pPr>
            <a:lvl4pPr marL="5257754" indent="0">
              <a:buNone/>
              <a:defRPr sz="3400"/>
            </a:lvl4pPr>
            <a:lvl5pPr marL="7010339" indent="0">
              <a:buNone/>
              <a:defRPr sz="3400"/>
            </a:lvl5pPr>
            <a:lvl6pPr marL="8762924" indent="0">
              <a:buNone/>
              <a:defRPr sz="3400"/>
            </a:lvl6pPr>
            <a:lvl7pPr marL="10515509" indent="0">
              <a:buNone/>
              <a:defRPr sz="3400"/>
            </a:lvl7pPr>
            <a:lvl8pPr marL="12268093" indent="0">
              <a:buNone/>
              <a:defRPr sz="3400"/>
            </a:lvl8pPr>
            <a:lvl9pPr marL="14020678" indent="0">
              <a:buNone/>
              <a:defRPr sz="3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0B6864-DEFD-4B55-8BFE-70410A712E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314450"/>
            <a:ext cx="46085125" cy="5486400"/>
          </a:xfrm>
          <a:prstGeom prst="rect">
            <a:avLst/>
          </a:prstGeom>
          <a:noFill/>
          <a:ln w="9525">
            <a:noFill/>
            <a:miter lim="800000"/>
            <a:headEnd/>
            <a:tailEnd/>
          </a:ln>
        </p:spPr>
        <p:txBody>
          <a:bodyPr vert="horz" wrap="square" lIns="480665" tIns="240333" rIns="480665" bIns="24033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60638" y="7677150"/>
            <a:ext cx="46085125" cy="21729700"/>
          </a:xfrm>
          <a:prstGeom prst="rect">
            <a:avLst/>
          </a:prstGeom>
          <a:noFill/>
          <a:ln w="9525">
            <a:noFill/>
            <a:miter lim="800000"/>
            <a:headEnd/>
            <a:tailEnd/>
          </a:ln>
        </p:spPr>
        <p:txBody>
          <a:bodyPr vert="horz" wrap="square" lIns="480665" tIns="240333" rIns="480665" bIns="2403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29978350"/>
            <a:ext cx="11947525" cy="2286000"/>
          </a:xfrm>
          <a:prstGeom prst="rect">
            <a:avLst/>
          </a:prstGeom>
          <a:noFill/>
          <a:ln w="9525">
            <a:noFill/>
            <a:miter lim="800000"/>
            <a:headEnd/>
            <a:tailEnd/>
          </a:ln>
          <a:effectLst/>
        </p:spPr>
        <p:txBody>
          <a:bodyPr vert="horz" wrap="square" lIns="480665" tIns="240333" rIns="480665" bIns="240333" numCol="1" anchor="t" anchorCtr="0" compatLnSpc="1">
            <a:prstTxWarp prst="textNoShape">
              <a:avLst/>
            </a:prstTxWarp>
          </a:bodyPr>
          <a:lstStyle>
            <a:lvl1pPr>
              <a:defRPr sz="7300"/>
            </a:lvl1pPr>
          </a:lstStyle>
          <a:p>
            <a:pPr>
              <a:defRPr/>
            </a:pPr>
            <a:endParaRPr lang="en-US"/>
          </a:p>
        </p:txBody>
      </p:sp>
      <p:sp>
        <p:nvSpPr>
          <p:cNvPr id="1029" name="Rectangle 5"/>
          <p:cNvSpPr>
            <a:spLocks noGrp="1" noChangeArrowheads="1"/>
          </p:cNvSpPr>
          <p:nvPr>
            <p:ph type="ftr" sz="quarter" idx="3"/>
          </p:nvPr>
        </p:nvSpPr>
        <p:spPr bwMode="auto">
          <a:xfrm>
            <a:off x="17495838" y="29978350"/>
            <a:ext cx="16214725" cy="2286000"/>
          </a:xfrm>
          <a:prstGeom prst="rect">
            <a:avLst/>
          </a:prstGeom>
          <a:noFill/>
          <a:ln w="9525">
            <a:noFill/>
            <a:miter lim="800000"/>
            <a:headEnd/>
            <a:tailEnd/>
          </a:ln>
          <a:effectLst/>
        </p:spPr>
        <p:txBody>
          <a:bodyPr vert="horz" wrap="square" lIns="480665" tIns="240333" rIns="480665" bIns="240333" numCol="1" anchor="t" anchorCtr="0" compatLnSpc="1">
            <a:prstTxWarp prst="textNoShape">
              <a:avLst/>
            </a:prstTxWarp>
          </a:bodyPr>
          <a:lstStyle>
            <a:lvl1pPr algn="ctr">
              <a:defRPr sz="7300"/>
            </a:lvl1pPr>
          </a:lstStyle>
          <a:p>
            <a:pPr>
              <a:defRPr/>
            </a:pPr>
            <a:endParaRPr lang="en-US"/>
          </a:p>
        </p:txBody>
      </p:sp>
      <p:sp>
        <p:nvSpPr>
          <p:cNvPr id="1030" name="Rectangle 6"/>
          <p:cNvSpPr>
            <a:spLocks noGrp="1" noChangeArrowheads="1"/>
          </p:cNvSpPr>
          <p:nvPr>
            <p:ph type="sldNum" sz="quarter" idx="4"/>
          </p:nvPr>
        </p:nvSpPr>
        <p:spPr bwMode="auto">
          <a:xfrm>
            <a:off x="36698238" y="29978350"/>
            <a:ext cx="11947525" cy="2286000"/>
          </a:xfrm>
          <a:prstGeom prst="rect">
            <a:avLst/>
          </a:prstGeom>
          <a:noFill/>
          <a:ln w="9525">
            <a:noFill/>
            <a:miter lim="800000"/>
            <a:headEnd/>
            <a:tailEnd/>
          </a:ln>
          <a:effectLst/>
        </p:spPr>
        <p:txBody>
          <a:bodyPr vert="horz" wrap="square" lIns="480665" tIns="240333" rIns="480665" bIns="240333" numCol="1" anchor="t" anchorCtr="0" compatLnSpc="1">
            <a:prstTxWarp prst="textNoShape">
              <a:avLst/>
            </a:prstTxWarp>
          </a:bodyPr>
          <a:lstStyle>
            <a:lvl1pPr algn="r">
              <a:defRPr sz="7300"/>
            </a:lvl1pPr>
          </a:lstStyle>
          <a:p>
            <a:pPr>
              <a:defRPr/>
            </a:pPr>
            <a:fld id="{423671D1-8A27-40CE-ACE6-444A8C744D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806950" rtl="0" eaLnBrk="0" fontAlgn="base" hangingPunct="0">
        <a:spcBef>
          <a:spcPct val="0"/>
        </a:spcBef>
        <a:spcAft>
          <a:spcPct val="0"/>
        </a:spcAft>
        <a:defRPr sz="23400">
          <a:solidFill>
            <a:schemeClr val="tx2"/>
          </a:solidFill>
          <a:latin typeface="+mj-lt"/>
          <a:ea typeface="+mj-ea"/>
          <a:cs typeface="+mj-cs"/>
        </a:defRPr>
      </a:lvl1pPr>
      <a:lvl2pPr algn="ctr" defTabSz="4806950" rtl="0" eaLnBrk="0" fontAlgn="base" hangingPunct="0">
        <a:spcBef>
          <a:spcPct val="0"/>
        </a:spcBef>
        <a:spcAft>
          <a:spcPct val="0"/>
        </a:spcAft>
        <a:defRPr sz="23400">
          <a:solidFill>
            <a:schemeClr val="tx2"/>
          </a:solidFill>
          <a:latin typeface="Arial" charset="0"/>
        </a:defRPr>
      </a:lvl2pPr>
      <a:lvl3pPr algn="ctr" defTabSz="4806950" rtl="0" eaLnBrk="0" fontAlgn="base" hangingPunct="0">
        <a:spcBef>
          <a:spcPct val="0"/>
        </a:spcBef>
        <a:spcAft>
          <a:spcPct val="0"/>
        </a:spcAft>
        <a:defRPr sz="23400">
          <a:solidFill>
            <a:schemeClr val="tx2"/>
          </a:solidFill>
          <a:latin typeface="Arial" charset="0"/>
        </a:defRPr>
      </a:lvl3pPr>
      <a:lvl4pPr algn="ctr" defTabSz="4806950" rtl="0" eaLnBrk="0" fontAlgn="base" hangingPunct="0">
        <a:spcBef>
          <a:spcPct val="0"/>
        </a:spcBef>
        <a:spcAft>
          <a:spcPct val="0"/>
        </a:spcAft>
        <a:defRPr sz="23400">
          <a:solidFill>
            <a:schemeClr val="tx2"/>
          </a:solidFill>
          <a:latin typeface="Arial" charset="0"/>
        </a:defRPr>
      </a:lvl4pPr>
      <a:lvl5pPr algn="ctr" defTabSz="4806950" rtl="0" eaLnBrk="0" fontAlgn="base" hangingPunct="0">
        <a:spcBef>
          <a:spcPct val="0"/>
        </a:spcBef>
        <a:spcAft>
          <a:spcPct val="0"/>
        </a:spcAft>
        <a:defRPr sz="23400">
          <a:solidFill>
            <a:schemeClr val="tx2"/>
          </a:solidFill>
          <a:latin typeface="Arial" charset="0"/>
        </a:defRPr>
      </a:lvl5pPr>
      <a:lvl6pPr marL="1752585" algn="ctr" defTabSz="4807437" rtl="0" fontAlgn="base">
        <a:spcBef>
          <a:spcPct val="0"/>
        </a:spcBef>
        <a:spcAft>
          <a:spcPct val="0"/>
        </a:spcAft>
        <a:defRPr sz="23400">
          <a:solidFill>
            <a:schemeClr val="tx2"/>
          </a:solidFill>
          <a:latin typeface="Arial" charset="0"/>
        </a:defRPr>
      </a:lvl6pPr>
      <a:lvl7pPr marL="3505170" algn="ctr" defTabSz="4807437" rtl="0" fontAlgn="base">
        <a:spcBef>
          <a:spcPct val="0"/>
        </a:spcBef>
        <a:spcAft>
          <a:spcPct val="0"/>
        </a:spcAft>
        <a:defRPr sz="23400">
          <a:solidFill>
            <a:schemeClr val="tx2"/>
          </a:solidFill>
          <a:latin typeface="Arial" charset="0"/>
        </a:defRPr>
      </a:lvl7pPr>
      <a:lvl8pPr marL="5257754" algn="ctr" defTabSz="4807437" rtl="0" fontAlgn="base">
        <a:spcBef>
          <a:spcPct val="0"/>
        </a:spcBef>
        <a:spcAft>
          <a:spcPct val="0"/>
        </a:spcAft>
        <a:defRPr sz="23400">
          <a:solidFill>
            <a:schemeClr val="tx2"/>
          </a:solidFill>
          <a:latin typeface="Arial" charset="0"/>
        </a:defRPr>
      </a:lvl8pPr>
      <a:lvl9pPr marL="7010339" algn="ctr" defTabSz="4807437" rtl="0" fontAlgn="base">
        <a:spcBef>
          <a:spcPct val="0"/>
        </a:spcBef>
        <a:spcAft>
          <a:spcPct val="0"/>
        </a:spcAft>
        <a:defRPr sz="23400">
          <a:solidFill>
            <a:schemeClr val="tx2"/>
          </a:solidFill>
          <a:latin typeface="Arial" charset="0"/>
        </a:defRPr>
      </a:lvl9pPr>
    </p:titleStyle>
    <p:bodyStyle>
      <a:lvl1pPr marL="1800225" indent="-1800225" algn="l" defTabSz="4806950" rtl="0" eaLnBrk="0" fontAlgn="base" hangingPunct="0">
        <a:spcBef>
          <a:spcPct val="20000"/>
        </a:spcBef>
        <a:spcAft>
          <a:spcPct val="0"/>
        </a:spcAft>
        <a:buChar char="•"/>
        <a:defRPr sz="169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600">
          <a:solidFill>
            <a:schemeClr val="tx1"/>
          </a:solidFill>
          <a:latin typeface="+mn-lt"/>
        </a:defRPr>
      </a:lvl2pPr>
      <a:lvl3pPr marL="6005513" indent="-1198563" algn="l" defTabSz="4806950" rtl="0" eaLnBrk="0" fontAlgn="base" hangingPunct="0">
        <a:spcBef>
          <a:spcPct val="20000"/>
        </a:spcBef>
        <a:spcAft>
          <a:spcPct val="0"/>
        </a:spcAft>
        <a:buChar char="•"/>
        <a:defRPr sz="12600">
          <a:solidFill>
            <a:schemeClr val="tx1"/>
          </a:solidFill>
          <a:latin typeface="+mn-lt"/>
        </a:defRPr>
      </a:lvl3pPr>
      <a:lvl4pPr marL="8408988" indent="-1198563" algn="l" defTabSz="4806950" rtl="0" eaLnBrk="0" fontAlgn="base" hangingPunct="0">
        <a:spcBef>
          <a:spcPct val="20000"/>
        </a:spcBef>
        <a:spcAft>
          <a:spcPct val="0"/>
        </a:spcAft>
        <a:buChar char="–"/>
        <a:defRPr sz="10300">
          <a:solidFill>
            <a:schemeClr val="tx1"/>
          </a:solidFill>
          <a:latin typeface="+mn-lt"/>
        </a:defRPr>
      </a:lvl4pPr>
      <a:lvl5pPr marL="10812463" indent="-1198563" algn="l" defTabSz="4806950" rtl="0" eaLnBrk="0" fontAlgn="base" hangingPunct="0">
        <a:spcBef>
          <a:spcPct val="20000"/>
        </a:spcBef>
        <a:spcAft>
          <a:spcPct val="0"/>
        </a:spcAft>
        <a:buChar char="»"/>
        <a:defRPr sz="10300">
          <a:solidFill>
            <a:schemeClr val="tx1"/>
          </a:solidFill>
          <a:latin typeface="+mn-lt"/>
        </a:defRPr>
      </a:lvl5pPr>
      <a:lvl6pPr marL="12566278" indent="-1198819" algn="l" defTabSz="4807437" rtl="0" fontAlgn="base">
        <a:spcBef>
          <a:spcPct val="20000"/>
        </a:spcBef>
        <a:spcAft>
          <a:spcPct val="0"/>
        </a:spcAft>
        <a:buChar char="»"/>
        <a:defRPr sz="10300">
          <a:solidFill>
            <a:schemeClr val="tx1"/>
          </a:solidFill>
          <a:latin typeface="+mn-lt"/>
        </a:defRPr>
      </a:lvl6pPr>
      <a:lvl7pPr marL="14318863" indent="-1198819" algn="l" defTabSz="4807437" rtl="0" fontAlgn="base">
        <a:spcBef>
          <a:spcPct val="20000"/>
        </a:spcBef>
        <a:spcAft>
          <a:spcPct val="0"/>
        </a:spcAft>
        <a:buChar char="»"/>
        <a:defRPr sz="10300">
          <a:solidFill>
            <a:schemeClr val="tx1"/>
          </a:solidFill>
          <a:latin typeface="+mn-lt"/>
        </a:defRPr>
      </a:lvl7pPr>
      <a:lvl8pPr marL="16071448" indent="-1198819" algn="l" defTabSz="4807437" rtl="0" fontAlgn="base">
        <a:spcBef>
          <a:spcPct val="20000"/>
        </a:spcBef>
        <a:spcAft>
          <a:spcPct val="0"/>
        </a:spcAft>
        <a:buChar char="»"/>
        <a:defRPr sz="10300">
          <a:solidFill>
            <a:schemeClr val="tx1"/>
          </a:solidFill>
          <a:latin typeface="+mn-lt"/>
        </a:defRPr>
      </a:lvl8pPr>
      <a:lvl9pPr marL="17824032" indent="-1198819" algn="l" defTabSz="4807437" rtl="0" fontAlgn="base">
        <a:spcBef>
          <a:spcPct val="20000"/>
        </a:spcBef>
        <a:spcAft>
          <a:spcPct val="0"/>
        </a:spcAft>
        <a:buChar char="»"/>
        <a:defRPr sz="10300">
          <a:solidFill>
            <a:schemeClr val="tx1"/>
          </a:solidFill>
          <a:latin typeface="+mn-lt"/>
        </a:defRPr>
      </a:lvl9pPr>
    </p:bodyStyle>
    <p:otherStyle>
      <a:defPPr>
        <a:defRPr lang="en-US"/>
      </a:defPPr>
      <a:lvl1pPr marL="0" algn="l" defTabSz="3505170" rtl="0" eaLnBrk="1" latinLnBrk="0" hangingPunct="1">
        <a:defRPr sz="6900" kern="1200">
          <a:solidFill>
            <a:schemeClr val="tx1"/>
          </a:solidFill>
          <a:latin typeface="+mn-lt"/>
          <a:ea typeface="+mn-ea"/>
          <a:cs typeface="+mn-cs"/>
        </a:defRPr>
      </a:lvl1pPr>
      <a:lvl2pPr marL="1752585" algn="l" defTabSz="3505170" rtl="0" eaLnBrk="1" latinLnBrk="0" hangingPunct="1">
        <a:defRPr sz="6900" kern="1200">
          <a:solidFill>
            <a:schemeClr val="tx1"/>
          </a:solidFill>
          <a:latin typeface="+mn-lt"/>
          <a:ea typeface="+mn-ea"/>
          <a:cs typeface="+mn-cs"/>
        </a:defRPr>
      </a:lvl2pPr>
      <a:lvl3pPr marL="3505170" algn="l" defTabSz="3505170" rtl="0" eaLnBrk="1" latinLnBrk="0" hangingPunct="1">
        <a:defRPr sz="6900" kern="1200">
          <a:solidFill>
            <a:schemeClr val="tx1"/>
          </a:solidFill>
          <a:latin typeface="+mn-lt"/>
          <a:ea typeface="+mn-ea"/>
          <a:cs typeface="+mn-cs"/>
        </a:defRPr>
      </a:lvl3pPr>
      <a:lvl4pPr marL="5257754" algn="l" defTabSz="3505170" rtl="0" eaLnBrk="1" latinLnBrk="0" hangingPunct="1">
        <a:defRPr sz="6900" kern="1200">
          <a:solidFill>
            <a:schemeClr val="tx1"/>
          </a:solidFill>
          <a:latin typeface="+mn-lt"/>
          <a:ea typeface="+mn-ea"/>
          <a:cs typeface="+mn-cs"/>
        </a:defRPr>
      </a:lvl4pPr>
      <a:lvl5pPr marL="7010339" algn="l" defTabSz="3505170" rtl="0" eaLnBrk="1" latinLnBrk="0" hangingPunct="1">
        <a:defRPr sz="6900" kern="1200">
          <a:solidFill>
            <a:schemeClr val="tx1"/>
          </a:solidFill>
          <a:latin typeface="+mn-lt"/>
          <a:ea typeface="+mn-ea"/>
          <a:cs typeface="+mn-cs"/>
        </a:defRPr>
      </a:lvl5pPr>
      <a:lvl6pPr marL="8762924" algn="l" defTabSz="3505170" rtl="0" eaLnBrk="1" latinLnBrk="0" hangingPunct="1">
        <a:defRPr sz="6900" kern="1200">
          <a:solidFill>
            <a:schemeClr val="tx1"/>
          </a:solidFill>
          <a:latin typeface="+mn-lt"/>
          <a:ea typeface="+mn-ea"/>
          <a:cs typeface="+mn-cs"/>
        </a:defRPr>
      </a:lvl6pPr>
      <a:lvl7pPr marL="10515509" algn="l" defTabSz="3505170" rtl="0" eaLnBrk="1" latinLnBrk="0" hangingPunct="1">
        <a:defRPr sz="6900" kern="1200">
          <a:solidFill>
            <a:schemeClr val="tx1"/>
          </a:solidFill>
          <a:latin typeface="+mn-lt"/>
          <a:ea typeface="+mn-ea"/>
          <a:cs typeface="+mn-cs"/>
        </a:defRPr>
      </a:lvl7pPr>
      <a:lvl8pPr marL="12268093" algn="l" defTabSz="3505170" rtl="0" eaLnBrk="1" latinLnBrk="0" hangingPunct="1">
        <a:defRPr sz="6900" kern="1200">
          <a:solidFill>
            <a:schemeClr val="tx1"/>
          </a:solidFill>
          <a:latin typeface="+mn-lt"/>
          <a:ea typeface="+mn-ea"/>
          <a:cs typeface="+mn-cs"/>
        </a:defRPr>
      </a:lvl8pPr>
      <a:lvl9pPr marL="14020678" algn="l" defTabSz="350517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comments" Target="../comments/comment1.xml"/><Relationship Id="rId3" Type="http://schemas.openxmlformats.org/officeDocument/2006/relationships/image" Target="../media/image1.tiff"/><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wmf"/><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4" descr="bg.tif"/>
          <p:cNvPicPr>
            <a:picLocks noChangeAspect="1"/>
          </p:cNvPicPr>
          <p:nvPr/>
        </p:nvPicPr>
        <p:blipFill>
          <a:blip r:embed="rId3"/>
          <a:srcRect/>
          <a:stretch>
            <a:fillRect/>
          </a:stretch>
        </p:blipFill>
        <p:spPr bwMode="auto">
          <a:xfrm>
            <a:off x="3733800" y="657225"/>
            <a:ext cx="44653200" cy="31575375"/>
          </a:xfrm>
          <a:prstGeom prst="rect">
            <a:avLst/>
          </a:prstGeom>
          <a:noFill/>
          <a:ln w="9525">
            <a:noFill/>
            <a:miter lim="800000"/>
            <a:headEnd/>
            <a:tailEnd/>
          </a:ln>
        </p:spPr>
      </p:pic>
      <p:sp>
        <p:nvSpPr>
          <p:cNvPr id="14338" name="Rectangle 2"/>
          <p:cNvSpPr>
            <a:spLocks noGrp="1" noChangeArrowheads="1"/>
          </p:cNvSpPr>
          <p:nvPr>
            <p:ph type="ctrTitle"/>
          </p:nvPr>
        </p:nvSpPr>
        <p:spPr>
          <a:xfrm>
            <a:off x="0" y="1568450"/>
            <a:ext cx="51206400" cy="2349500"/>
          </a:xfrm>
        </p:spPr>
        <p:txBody>
          <a:bodyPr/>
          <a:lstStyle/>
          <a:p>
            <a:pPr eaLnBrk="1" hangingPunct="1"/>
            <a:r>
              <a:rPr lang="en-US" sz="9200" smtClean="0"/>
              <a:t>Traffic Analysis and Graphing</a:t>
            </a:r>
          </a:p>
        </p:txBody>
      </p:sp>
      <p:sp>
        <p:nvSpPr>
          <p:cNvPr id="3075" name="Text Box 3"/>
          <p:cNvSpPr txBox="1">
            <a:spLocks noChangeArrowheads="1"/>
          </p:cNvSpPr>
          <p:nvPr/>
        </p:nvSpPr>
        <p:spPr bwMode="auto">
          <a:xfrm>
            <a:off x="1374775" y="5784850"/>
            <a:ext cx="14322425" cy="463232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5</a:t>
            </a:r>
            <a:r>
              <a:rPr lang="en-US" sz="4400" b="1" baseline="30000" dirty="0">
                <a:solidFill>
                  <a:srgbClr val="990000"/>
                </a:solidFill>
              </a:rPr>
              <a:t>th</a:t>
            </a:r>
            <a:r>
              <a:rPr lang="en-US" sz="4400" b="1" dirty="0">
                <a:solidFill>
                  <a:srgbClr val="990000"/>
                </a:solidFill>
              </a:rPr>
              <a:t> Grade Objectives</a:t>
            </a:r>
            <a:endParaRPr lang="en-US" sz="4400" b="1" dirty="0">
              <a:solidFill>
                <a:srgbClr val="990000"/>
              </a:solidFill>
            </a:endParaRPr>
          </a:p>
          <a:p>
            <a:pPr>
              <a:defRPr/>
            </a:pPr>
            <a:r>
              <a:rPr lang="en-US" sz="3200" dirty="0"/>
              <a:t>Students will:</a:t>
            </a:r>
          </a:p>
          <a:p>
            <a:pPr>
              <a:buFont typeface="Arial" pitchFamily="34" charset="0"/>
              <a:buChar char="•"/>
              <a:defRPr/>
            </a:pPr>
            <a:r>
              <a:rPr lang="en-US" sz="3200" dirty="0"/>
              <a:t> organize recorded data into a chart, or something similar</a:t>
            </a:r>
          </a:p>
          <a:p>
            <a:pPr>
              <a:buFont typeface="Arial" pitchFamily="34" charset="0"/>
              <a:buChar char="•"/>
              <a:defRPr/>
            </a:pPr>
            <a:r>
              <a:rPr lang="en-US" sz="3200" dirty="0"/>
              <a:t>interpret graphs by reading specific points on the graph, as well as creating points on the graph</a:t>
            </a:r>
          </a:p>
          <a:p>
            <a:pPr>
              <a:buFont typeface="Arial" pitchFamily="34" charset="0"/>
              <a:buChar char="•"/>
              <a:defRPr/>
            </a:pPr>
            <a:r>
              <a:rPr lang="en-US" sz="3200" dirty="0"/>
              <a:t>create a graph of their recorded data</a:t>
            </a:r>
          </a:p>
          <a:p>
            <a:pPr>
              <a:buFont typeface="Arial" pitchFamily="34" charset="0"/>
              <a:buChar char="•"/>
              <a:defRPr/>
            </a:pPr>
            <a:r>
              <a:rPr lang="en-US" sz="3200" dirty="0"/>
              <a:t>determine the mean, median, and mode of their data</a:t>
            </a:r>
          </a:p>
          <a:p>
            <a:pPr defTabSz="3967657">
              <a:defRPr/>
            </a:pPr>
            <a:endParaRPr lang="en-US" sz="2000" dirty="0"/>
          </a:p>
          <a:p>
            <a:pPr defTabSz="3967657">
              <a:defRPr/>
            </a:pPr>
            <a:endParaRPr lang="en-US" sz="3100" dirty="0"/>
          </a:p>
        </p:txBody>
      </p:sp>
      <p:sp>
        <p:nvSpPr>
          <p:cNvPr id="14340" name="Text Box 5"/>
          <p:cNvSpPr txBox="1">
            <a:spLocks noChangeArrowheads="1"/>
          </p:cNvSpPr>
          <p:nvPr/>
        </p:nvSpPr>
        <p:spPr bwMode="auto">
          <a:xfrm>
            <a:off x="17297400" y="16078200"/>
            <a:ext cx="11403013" cy="3862388"/>
          </a:xfrm>
          <a:prstGeom prst="rect">
            <a:avLst/>
          </a:prstGeom>
          <a:noFill/>
          <a:ln w="9525">
            <a:noFill/>
            <a:miter lim="800000"/>
            <a:headEnd/>
            <a:tailEnd/>
          </a:ln>
        </p:spPr>
        <p:txBody>
          <a:bodyPr lIns="243821" tIns="121910" rIns="243821" bIns="121910">
            <a:spAutoFit/>
          </a:bodyPr>
          <a:lstStyle/>
          <a:p>
            <a:pPr defTabSz="3967163"/>
            <a:r>
              <a:rPr lang="en-US" sz="4400" b="1">
                <a:solidFill>
                  <a:srgbClr val="990000"/>
                </a:solidFill>
              </a:rPr>
              <a:t>Applicable Strands and Benchmarks</a:t>
            </a:r>
            <a:endParaRPr lang="en-US" sz="4400"/>
          </a:p>
          <a:p>
            <a:pPr defTabSz="3967163"/>
            <a:r>
              <a:rPr lang="en-US" sz="3200"/>
              <a:t>Strands </a:t>
            </a:r>
          </a:p>
          <a:p>
            <a:pPr defTabSz="3967163">
              <a:buFont typeface="Arial" charset="0"/>
              <a:buChar char="•"/>
            </a:pPr>
            <a:r>
              <a:rPr lang="en-US" sz="3200"/>
              <a:t>Data Analysis and Probability</a:t>
            </a:r>
          </a:p>
          <a:p>
            <a:pPr defTabSz="3967163">
              <a:buFont typeface="Arial" charset="0"/>
              <a:buChar char="•"/>
            </a:pPr>
            <a:r>
              <a:rPr lang="en-US" sz="3200"/>
              <a:t>Measurement</a:t>
            </a:r>
          </a:p>
          <a:p>
            <a:pPr defTabSz="3967163">
              <a:buFont typeface="Arial" charset="0"/>
              <a:buChar char="•"/>
            </a:pPr>
            <a:r>
              <a:rPr lang="en-US" sz="3200"/>
              <a:t>Patterns , Functions and Algebra</a:t>
            </a:r>
          </a:p>
          <a:p>
            <a:pPr defTabSz="3967163">
              <a:buFont typeface="Arial" charset="0"/>
              <a:buChar char="•"/>
            </a:pPr>
            <a:r>
              <a:rPr lang="en-US" sz="3200"/>
              <a:t>Mathematical Process</a:t>
            </a:r>
          </a:p>
          <a:p>
            <a:pPr defTabSz="3967163"/>
            <a:endParaRPr lang="en-US" sz="3100"/>
          </a:p>
        </p:txBody>
      </p:sp>
      <p:sp>
        <p:nvSpPr>
          <p:cNvPr id="14341" name="Rectangle 6"/>
          <p:cNvSpPr>
            <a:spLocks noChangeArrowheads="1"/>
          </p:cNvSpPr>
          <p:nvPr/>
        </p:nvSpPr>
        <p:spPr bwMode="auto">
          <a:xfrm>
            <a:off x="711200" y="781050"/>
            <a:ext cx="49784000" cy="31356300"/>
          </a:xfrm>
          <a:prstGeom prst="rect">
            <a:avLst/>
          </a:prstGeom>
          <a:noFill/>
          <a:ln w="76200">
            <a:solidFill>
              <a:srgbClr val="FF0000"/>
            </a:solidFill>
            <a:miter lim="800000"/>
            <a:headEnd/>
            <a:tailEnd/>
          </a:ln>
        </p:spPr>
        <p:txBody>
          <a:bodyPr wrap="none" lIns="243821" tIns="121910" rIns="243821" bIns="121910" anchor="ctr"/>
          <a:lstStyle/>
          <a:p>
            <a:pPr algn="ctr" defTabSz="3967163"/>
            <a:endParaRPr lang="en-US" sz="7700">
              <a:solidFill>
                <a:srgbClr val="FF0000"/>
              </a:solidFill>
            </a:endParaRPr>
          </a:p>
        </p:txBody>
      </p:sp>
      <p:pic>
        <p:nvPicPr>
          <p:cNvPr id="14342" name="Picture 7" descr="UC_logo"/>
          <p:cNvPicPr>
            <a:picLocks noChangeAspect="1" noChangeArrowheads="1"/>
          </p:cNvPicPr>
          <p:nvPr/>
        </p:nvPicPr>
        <p:blipFill>
          <a:blip r:embed="rId4"/>
          <a:srcRect/>
          <a:stretch>
            <a:fillRect/>
          </a:stretch>
        </p:blipFill>
        <p:spPr bwMode="auto">
          <a:xfrm>
            <a:off x="1371600" y="1828800"/>
            <a:ext cx="4741863" cy="2273300"/>
          </a:xfrm>
          <a:prstGeom prst="rect">
            <a:avLst/>
          </a:prstGeom>
          <a:noFill/>
          <a:ln w="9525">
            <a:noFill/>
            <a:miter lim="800000"/>
            <a:headEnd/>
            <a:tailEnd/>
          </a:ln>
        </p:spPr>
      </p:pic>
      <p:sp>
        <p:nvSpPr>
          <p:cNvPr id="14343" name="Text Box 9"/>
          <p:cNvSpPr txBox="1">
            <a:spLocks noChangeArrowheads="1"/>
          </p:cNvSpPr>
          <p:nvPr/>
        </p:nvSpPr>
        <p:spPr bwMode="auto">
          <a:xfrm>
            <a:off x="0" y="3657600"/>
            <a:ext cx="51206400" cy="1047750"/>
          </a:xfrm>
          <a:prstGeom prst="rect">
            <a:avLst/>
          </a:prstGeom>
          <a:noFill/>
          <a:ln w="9525">
            <a:noFill/>
            <a:miter lim="800000"/>
            <a:headEnd/>
            <a:tailEnd/>
          </a:ln>
        </p:spPr>
        <p:txBody>
          <a:bodyPr lIns="243821" tIns="121910" rIns="243821" bIns="121910">
            <a:spAutoFit/>
          </a:bodyPr>
          <a:lstStyle/>
          <a:p>
            <a:pPr algn="ctr" defTabSz="3967163">
              <a:spcBef>
                <a:spcPct val="50000"/>
              </a:spcBef>
            </a:pPr>
            <a:r>
              <a:rPr lang="en-US" sz="5000" b="1"/>
              <a:t>Brad Hunt</a:t>
            </a:r>
            <a:r>
              <a:rPr lang="en-US" sz="5000" b="1" baseline="30000"/>
              <a:t>1</a:t>
            </a:r>
            <a:r>
              <a:rPr lang="en-US" sz="5000" b="1"/>
              <a:t>, Kate Kulesa</a:t>
            </a:r>
            <a:r>
              <a:rPr lang="en-US" sz="5000" b="1" baseline="30000"/>
              <a:t>2</a:t>
            </a:r>
            <a:endParaRPr lang="en-US" sz="5000" b="1"/>
          </a:p>
        </p:txBody>
      </p:sp>
      <p:sp>
        <p:nvSpPr>
          <p:cNvPr id="14344" name="Text Box 10"/>
          <p:cNvSpPr txBox="1">
            <a:spLocks noChangeArrowheads="1"/>
          </p:cNvSpPr>
          <p:nvPr/>
        </p:nvSpPr>
        <p:spPr bwMode="auto">
          <a:xfrm>
            <a:off x="0" y="4686300"/>
            <a:ext cx="51206400" cy="1016000"/>
          </a:xfrm>
          <a:prstGeom prst="rect">
            <a:avLst/>
          </a:prstGeom>
          <a:noFill/>
          <a:ln w="9525">
            <a:noFill/>
            <a:miter lim="800000"/>
            <a:headEnd/>
            <a:tailEnd/>
          </a:ln>
        </p:spPr>
        <p:txBody>
          <a:bodyPr lIns="243821" tIns="121910" rIns="243821" bIns="121910">
            <a:spAutoFit/>
          </a:bodyPr>
          <a:lstStyle/>
          <a:p>
            <a:pPr algn="ctr" defTabSz="3967163">
              <a:spcBef>
                <a:spcPct val="50000"/>
              </a:spcBef>
            </a:pPr>
            <a:r>
              <a:rPr lang="en-US" sz="5000" b="1" baseline="30000"/>
              <a:t>1</a:t>
            </a:r>
            <a:r>
              <a:rPr lang="en-US" sz="5000" b="1"/>
              <a:t>Norwood, OH, Norwood High School; </a:t>
            </a:r>
            <a:r>
              <a:rPr lang="en-US" sz="5000" b="1" baseline="30000"/>
              <a:t>2</a:t>
            </a:r>
            <a:r>
              <a:rPr lang="en-US" sz="5000" b="1"/>
              <a:t>Cincinnati, OH, Xavier University</a:t>
            </a:r>
          </a:p>
        </p:txBody>
      </p:sp>
      <p:sp>
        <p:nvSpPr>
          <p:cNvPr id="14345" name="Rectangle 14"/>
          <p:cNvSpPr>
            <a:spLocks noChangeArrowheads="1"/>
          </p:cNvSpPr>
          <p:nvPr/>
        </p:nvSpPr>
        <p:spPr bwMode="auto">
          <a:xfrm>
            <a:off x="37795200" y="5791200"/>
            <a:ext cx="12801600" cy="3878263"/>
          </a:xfrm>
          <a:prstGeom prst="rect">
            <a:avLst/>
          </a:prstGeom>
          <a:noFill/>
          <a:ln w="9525">
            <a:noFill/>
            <a:miter lim="800000"/>
            <a:headEnd/>
            <a:tailEnd/>
          </a:ln>
        </p:spPr>
        <p:txBody>
          <a:bodyPr lIns="243821" tIns="121910" rIns="243821" bIns="121910">
            <a:spAutoFit/>
          </a:bodyPr>
          <a:lstStyle/>
          <a:p>
            <a:pPr defTabSz="3967163"/>
            <a:r>
              <a:rPr lang="en-US" sz="4400" b="1">
                <a:solidFill>
                  <a:srgbClr val="990000"/>
                </a:solidFill>
              </a:rPr>
              <a:t>12</a:t>
            </a:r>
            <a:r>
              <a:rPr lang="en-US" sz="4400" b="1" baseline="30000">
                <a:solidFill>
                  <a:srgbClr val="990000"/>
                </a:solidFill>
              </a:rPr>
              <a:t>th</a:t>
            </a:r>
            <a:r>
              <a:rPr lang="en-US" sz="4400" b="1">
                <a:solidFill>
                  <a:srgbClr val="990000"/>
                </a:solidFill>
              </a:rPr>
              <a:t> Grade Calculus Objectives</a:t>
            </a:r>
            <a:endParaRPr lang="en-US" sz="4400"/>
          </a:p>
          <a:p>
            <a:pPr defTabSz="3967163"/>
            <a:r>
              <a:rPr lang="en-US" sz="3200"/>
              <a:t>Students will be able to:</a:t>
            </a:r>
          </a:p>
          <a:p>
            <a:pPr defTabSz="3967163">
              <a:buFont typeface="Arial" charset="0"/>
              <a:buChar char="•"/>
            </a:pPr>
            <a:r>
              <a:rPr lang="en-US" sz="3200"/>
              <a:t> graph a function from the graph of its derivative</a:t>
            </a:r>
          </a:p>
          <a:p>
            <a:pPr defTabSz="3967163">
              <a:buFont typeface="Arial" charset="0"/>
              <a:buChar char="•"/>
            </a:pPr>
            <a:r>
              <a:rPr lang="en-US" sz="3200"/>
              <a:t>graph a derivative from the graph of its function</a:t>
            </a:r>
          </a:p>
          <a:p>
            <a:pPr defTabSz="3967163">
              <a:buFont typeface="Arial" charset="0"/>
              <a:buChar char="•"/>
            </a:pPr>
            <a:r>
              <a:rPr lang="en-US" sz="3200"/>
              <a:t>graph the derivative of a function given numerically with data</a:t>
            </a:r>
          </a:p>
          <a:p>
            <a:pPr defTabSz="3967163">
              <a:buFont typeface="Arial" charset="0"/>
              <a:buChar char="•"/>
            </a:pPr>
            <a:r>
              <a:rPr lang="en-US" sz="3200"/>
              <a:t>interpret the area under the graph as a net accumulation of a rate of change.</a:t>
            </a:r>
          </a:p>
        </p:txBody>
      </p:sp>
      <p:sp>
        <p:nvSpPr>
          <p:cNvPr id="14346" name="Text Box 4"/>
          <p:cNvSpPr txBox="1">
            <a:spLocks noChangeArrowheads="1"/>
          </p:cNvSpPr>
          <p:nvPr/>
        </p:nvSpPr>
        <p:spPr bwMode="auto">
          <a:xfrm>
            <a:off x="30861000" y="9829800"/>
            <a:ext cx="10439400" cy="5324475"/>
          </a:xfrm>
          <a:prstGeom prst="rect">
            <a:avLst/>
          </a:prstGeom>
          <a:noFill/>
          <a:ln w="9525">
            <a:noFill/>
            <a:miter lim="800000"/>
            <a:headEnd/>
            <a:tailEnd/>
          </a:ln>
        </p:spPr>
        <p:txBody>
          <a:bodyPr lIns="243821" tIns="121910" rIns="243821" bIns="121910">
            <a:spAutoFit/>
          </a:bodyPr>
          <a:lstStyle/>
          <a:p>
            <a:pPr defTabSz="3967163"/>
            <a:r>
              <a:rPr lang="en-US" sz="4400" b="1">
                <a:solidFill>
                  <a:srgbClr val="990000"/>
                </a:solidFill>
              </a:rPr>
              <a:t>Lesson Overview</a:t>
            </a:r>
          </a:p>
          <a:p>
            <a:pPr defTabSz="3967163"/>
            <a:r>
              <a:rPr lang="en-US" sz="3200"/>
              <a:t>Engineering is the application of science for daily use.</a:t>
            </a:r>
          </a:p>
          <a:p>
            <a:pPr defTabSz="3967163"/>
            <a:r>
              <a:rPr lang="en-US" sz="3200"/>
              <a:t>Transportation is one such field where decisions influence people directly.</a:t>
            </a:r>
          </a:p>
          <a:p>
            <a:pPr defTabSz="3967163"/>
            <a:r>
              <a:rPr lang="en-US" sz="3200"/>
              <a:t>What kinds of problems occur on our highways?</a:t>
            </a:r>
          </a:p>
          <a:p>
            <a:pPr defTabSz="3967163"/>
            <a:r>
              <a:rPr lang="en-US" sz="3200"/>
              <a:t>How long are you on the highway?</a:t>
            </a:r>
          </a:p>
          <a:p>
            <a:pPr defTabSz="3967163"/>
            <a:endParaRPr lang="en-US" sz="4200" b="1">
              <a:solidFill>
                <a:srgbClr val="990000"/>
              </a:solidFill>
            </a:endParaRPr>
          </a:p>
          <a:p>
            <a:pPr defTabSz="3967163"/>
            <a:endParaRPr lang="en-US" sz="4200"/>
          </a:p>
          <a:p>
            <a:pPr defTabSz="3967163"/>
            <a:endParaRPr lang="en-US" sz="4200"/>
          </a:p>
        </p:txBody>
      </p:sp>
      <p:pic>
        <p:nvPicPr>
          <p:cNvPr id="14347" name="Picture 22" descr="xavier-logo.gif"/>
          <p:cNvPicPr>
            <a:picLocks noChangeAspect="1"/>
          </p:cNvPicPr>
          <p:nvPr/>
        </p:nvPicPr>
        <p:blipFill>
          <a:blip r:embed="rId5"/>
          <a:srcRect/>
          <a:stretch>
            <a:fillRect/>
          </a:stretch>
        </p:blipFill>
        <p:spPr bwMode="auto">
          <a:xfrm>
            <a:off x="42387838" y="1828800"/>
            <a:ext cx="3484562" cy="2143125"/>
          </a:xfrm>
          <a:prstGeom prst="rect">
            <a:avLst/>
          </a:prstGeom>
          <a:noFill/>
          <a:ln w="9525">
            <a:noFill/>
            <a:miter lim="800000"/>
            <a:headEnd/>
            <a:tailEnd/>
          </a:ln>
        </p:spPr>
      </p:pic>
      <p:pic>
        <p:nvPicPr>
          <p:cNvPr id="14348" name="Picture 23" descr="norwood_arrow.jpg"/>
          <p:cNvPicPr>
            <a:picLocks noChangeAspect="1"/>
          </p:cNvPicPr>
          <p:nvPr/>
        </p:nvPicPr>
        <p:blipFill>
          <a:blip r:embed="rId6"/>
          <a:srcRect/>
          <a:stretch>
            <a:fillRect/>
          </a:stretch>
        </p:blipFill>
        <p:spPr bwMode="auto">
          <a:xfrm>
            <a:off x="46939200" y="1524000"/>
            <a:ext cx="2309813" cy="2743200"/>
          </a:xfrm>
          <a:prstGeom prst="rect">
            <a:avLst/>
          </a:prstGeom>
          <a:noFill/>
          <a:ln w="9525">
            <a:noFill/>
            <a:miter lim="800000"/>
            <a:headEnd/>
            <a:tailEnd/>
          </a:ln>
        </p:spPr>
      </p:pic>
      <p:pic>
        <p:nvPicPr>
          <p:cNvPr id="14349" name="Picture 26" descr="nsf.jpg"/>
          <p:cNvPicPr>
            <a:picLocks noChangeAspect="1"/>
          </p:cNvPicPr>
          <p:nvPr/>
        </p:nvPicPr>
        <p:blipFill>
          <a:blip r:embed="rId7"/>
          <a:srcRect/>
          <a:stretch>
            <a:fillRect/>
          </a:stretch>
        </p:blipFill>
        <p:spPr bwMode="auto">
          <a:xfrm>
            <a:off x="7112000" y="1524000"/>
            <a:ext cx="2563813" cy="2773363"/>
          </a:xfrm>
          <a:prstGeom prst="rect">
            <a:avLst/>
          </a:prstGeom>
          <a:noFill/>
          <a:ln w="9525">
            <a:noFill/>
            <a:miter lim="800000"/>
            <a:headEnd/>
            <a:tailEnd/>
          </a:ln>
        </p:spPr>
      </p:pic>
      <p:sp>
        <p:nvSpPr>
          <p:cNvPr id="14350" name="Text Box 4"/>
          <p:cNvSpPr txBox="1">
            <a:spLocks noChangeArrowheads="1"/>
          </p:cNvSpPr>
          <p:nvPr/>
        </p:nvSpPr>
        <p:spPr bwMode="auto">
          <a:xfrm>
            <a:off x="41300400" y="9525000"/>
            <a:ext cx="9193213" cy="4832350"/>
          </a:xfrm>
          <a:prstGeom prst="rect">
            <a:avLst/>
          </a:prstGeom>
          <a:noFill/>
          <a:ln w="9525">
            <a:noFill/>
            <a:miter lim="800000"/>
            <a:headEnd/>
            <a:tailEnd/>
          </a:ln>
        </p:spPr>
        <p:txBody>
          <a:bodyPr lIns="243821" tIns="121910" rIns="243821" bIns="121910">
            <a:spAutoFit/>
          </a:bodyPr>
          <a:lstStyle/>
          <a:p>
            <a:pPr defTabSz="3967163"/>
            <a:r>
              <a:rPr lang="en-US" sz="4400" b="1">
                <a:solidFill>
                  <a:srgbClr val="990000"/>
                </a:solidFill>
              </a:rPr>
              <a:t>Field Trip to ARTIMIS</a:t>
            </a:r>
          </a:p>
          <a:p>
            <a:pPr defTabSz="3967163"/>
            <a:r>
              <a:rPr lang="en-US" sz="3200"/>
              <a:t>Students will collect GPS data en route to ARTIMIS</a:t>
            </a:r>
          </a:p>
          <a:p>
            <a:pPr defTabSz="3967163"/>
            <a:r>
              <a:rPr lang="en-US" sz="3200"/>
              <a:t>Determine rates of change in the traffic patterns</a:t>
            </a:r>
          </a:p>
          <a:p>
            <a:pPr defTabSz="3967163"/>
            <a:r>
              <a:rPr lang="en-US" sz="3200"/>
              <a:t>Analyze traffic graph and area beneath</a:t>
            </a:r>
          </a:p>
          <a:p>
            <a:pPr defTabSz="3967163"/>
            <a:endParaRPr lang="en-US" sz="4200" b="1">
              <a:solidFill>
                <a:srgbClr val="990000"/>
              </a:solidFill>
            </a:endParaRPr>
          </a:p>
          <a:p>
            <a:pPr defTabSz="3967163"/>
            <a:endParaRPr lang="en-US" sz="4200"/>
          </a:p>
          <a:p>
            <a:pPr defTabSz="3967163"/>
            <a:endParaRPr lang="en-US" sz="4200"/>
          </a:p>
        </p:txBody>
      </p:sp>
      <p:sp>
        <p:nvSpPr>
          <p:cNvPr id="14351" name="Text Box 4"/>
          <p:cNvSpPr txBox="1">
            <a:spLocks noChangeArrowheads="1"/>
          </p:cNvSpPr>
          <p:nvPr/>
        </p:nvSpPr>
        <p:spPr bwMode="auto">
          <a:xfrm>
            <a:off x="29794200" y="18821400"/>
            <a:ext cx="15060613" cy="6324600"/>
          </a:xfrm>
          <a:prstGeom prst="rect">
            <a:avLst/>
          </a:prstGeom>
          <a:noFill/>
          <a:ln w="9525">
            <a:noFill/>
            <a:miter lim="800000"/>
            <a:headEnd/>
            <a:tailEnd/>
          </a:ln>
        </p:spPr>
        <p:txBody>
          <a:bodyPr lIns="243821" tIns="121910" rIns="243821" bIns="121910">
            <a:spAutoFit/>
          </a:bodyPr>
          <a:lstStyle/>
          <a:p>
            <a:pPr defTabSz="3967163"/>
            <a:r>
              <a:rPr lang="en-US" sz="4400" b="1">
                <a:solidFill>
                  <a:srgbClr val="990000"/>
                </a:solidFill>
              </a:rPr>
              <a:t>Activity</a:t>
            </a:r>
          </a:p>
          <a:p>
            <a:pPr defTabSz="3967163"/>
            <a:r>
              <a:rPr lang="en-US" sz="3200"/>
              <a:t>Students will collect GPS data en route</a:t>
            </a:r>
          </a:p>
          <a:p>
            <a:pPr defTabSz="3967163"/>
            <a:r>
              <a:rPr lang="en-US" sz="3200"/>
              <a:t>Determine rates of change in the traffic patterns</a:t>
            </a:r>
          </a:p>
          <a:p>
            <a:pPr defTabSz="3967163"/>
            <a:r>
              <a:rPr lang="en-US" sz="3200"/>
              <a:t>Analyze traffic graph and area beneath</a:t>
            </a:r>
          </a:p>
          <a:p>
            <a:pPr defTabSz="3967163"/>
            <a:r>
              <a:rPr lang="en-US" sz="3200"/>
              <a:t>Using Excel or a graphing calculator students will develop a time/velocity graph of a car trip from Norwood to the Kenwood Mall.</a:t>
            </a:r>
          </a:p>
          <a:p>
            <a:pPr defTabSz="3967163"/>
            <a:r>
              <a:rPr lang="en-US" sz="3200"/>
              <a:t>Students will determine their own time intervals.</a:t>
            </a:r>
          </a:p>
          <a:p>
            <a:pPr defTabSz="3967163"/>
            <a:endParaRPr lang="en-US" sz="3200"/>
          </a:p>
          <a:p>
            <a:pPr defTabSz="3967163"/>
            <a:endParaRPr lang="en-US" sz="4200" b="1">
              <a:solidFill>
                <a:srgbClr val="990000"/>
              </a:solidFill>
            </a:endParaRPr>
          </a:p>
          <a:p>
            <a:pPr defTabSz="3967163"/>
            <a:endParaRPr lang="en-US" sz="4200"/>
          </a:p>
          <a:p>
            <a:pPr defTabSz="3967163"/>
            <a:endParaRPr lang="en-US" sz="4200"/>
          </a:p>
        </p:txBody>
      </p:sp>
      <p:sp>
        <p:nvSpPr>
          <p:cNvPr id="14352" name="Text Box 4"/>
          <p:cNvSpPr txBox="1">
            <a:spLocks noChangeArrowheads="1"/>
          </p:cNvSpPr>
          <p:nvPr/>
        </p:nvSpPr>
        <p:spPr bwMode="auto">
          <a:xfrm>
            <a:off x="23774400" y="23774400"/>
            <a:ext cx="11887200" cy="4308475"/>
          </a:xfrm>
          <a:prstGeom prst="rect">
            <a:avLst/>
          </a:prstGeom>
          <a:noFill/>
          <a:ln w="9525">
            <a:noFill/>
            <a:miter lim="800000"/>
            <a:headEnd/>
            <a:tailEnd/>
          </a:ln>
        </p:spPr>
        <p:txBody>
          <a:bodyPr lIns="243821" tIns="121910" rIns="243821" bIns="121910">
            <a:spAutoFit/>
          </a:bodyPr>
          <a:lstStyle/>
          <a:p>
            <a:pPr defTabSz="3967163"/>
            <a:r>
              <a:rPr lang="en-US" sz="4400" b="1">
                <a:solidFill>
                  <a:srgbClr val="990000"/>
                </a:solidFill>
              </a:rPr>
              <a:t>Discussion</a:t>
            </a:r>
          </a:p>
          <a:p>
            <a:pPr defTabSz="3967163"/>
            <a:r>
              <a:rPr lang="en-US" sz="3200"/>
              <a:t>What does the slope of each segment represent?</a:t>
            </a:r>
          </a:p>
          <a:p>
            <a:pPr defTabSz="3967163"/>
            <a:r>
              <a:rPr lang="en-US" sz="3200"/>
              <a:t>When is the slope positive and negative?</a:t>
            </a:r>
          </a:p>
          <a:p>
            <a:pPr defTabSz="3967163"/>
            <a:r>
              <a:rPr lang="en-US" sz="3200"/>
              <a:t>What does the area under the graph represent?</a:t>
            </a:r>
          </a:p>
          <a:p>
            <a:pPr defTabSz="3967163"/>
            <a:endParaRPr lang="en-US" sz="4200" b="1">
              <a:solidFill>
                <a:srgbClr val="990000"/>
              </a:solidFill>
            </a:endParaRPr>
          </a:p>
          <a:p>
            <a:pPr defTabSz="3967163"/>
            <a:endParaRPr lang="en-US" sz="4200"/>
          </a:p>
          <a:p>
            <a:pPr defTabSz="3967163"/>
            <a:endParaRPr lang="en-US" sz="4200"/>
          </a:p>
        </p:txBody>
      </p:sp>
      <p:sp>
        <p:nvSpPr>
          <p:cNvPr id="14353" name="Text Box 4"/>
          <p:cNvSpPr txBox="1">
            <a:spLocks noChangeArrowheads="1"/>
          </p:cNvSpPr>
          <p:nvPr/>
        </p:nvSpPr>
        <p:spPr bwMode="auto">
          <a:xfrm>
            <a:off x="18288000" y="6172200"/>
            <a:ext cx="12649200" cy="4340225"/>
          </a:xfrm>
          <a:prstGeom prst="rect">
            <a:avLst/>
          </a:prstGeom>
          <a:noFill/>
          <a:ln w="9525">
            <a:noFill/>
            <a:miter lim="800000"/>
            <a:headEnd/>
            <a:tailEnd/>
          </a:ln>
        </p:spPr>
        <p:txBody>
          <a:bodyPr lIns="243821" tIns="121910" rIns="243821" bIns="121910">
            <a:spAutoFit/>
          </a:bodyPr>
          <a:lstStyle/>
          <a:p>
            <a:pPr defTabSz="3967163"/>
            <a:r>
              <a:rPr lang="en-US" sz="4200" b="1">
                <a:solidFill>
                  <a:srgbClr val="990000"/>
                </a:solidFill>
              </a:rPr>
              <a:t>I</a:t>
            </a:r>
            <a:r>
              <a:rPr lang="en-US" sz="4400" b="1">
                <a:solidFill>
                  <a:srgbClr val="990000"/>
                </a:solidFill>
              </a:rPr>
              <a:t>ntroduction</a:t>
            </a:r>
            <a:endParaRPr lang="en-US" sz="4200"/>
          </a:p>
          <a:p>
            <a:pPr defTabSz="3967163"/>
            <a:r>
              <a:rPr lang="en-US" sz="3200"/>
              <a:t>Transportation Engineers work in a field where they must collect and analyze data and compare it to some of the data that has been collected by various organizations, such as ODOT in Ohio.  After collecting the data and analyzing it, engineers think about hypothetical situations of ways to improve traffic and keep congestion to a minimum. Students will learn some basic vocabulary related to highway transportation.  </a:t>
            </a:r>
            <a:endParaRPr lang="en-US" sz="3100"/>
          </a:p>
        </p:txBody>
      </p:sp>
      <p:sp>
        <p:nvSpPr>
          <p:cNvPr id="42" name="Text Box 3"/>
          <p:cNvSpPr txBox="1">
            <a:spLocks noChangeArrowheads="1"/>
          </p:cNvSpPr>
          <p:nvPr/>
        </p:nvSpPr>
        <p:spPr bwMode="auto">
          <a:xfrm>
            <a:off x="8915400" y="9906000"/>
            <a:ext cx="9829800" cy="6140450"/>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Lesson Overview</a:t>
            </a:r>
            <a:endParaRPr lang="en-US" sz="4400" b="1" dirty="0">
              <a:solidFill>
                <a:srgbClr val="990000"/>
              </a:solidFill>
            </a:endParaRPr>
          </a:p>
          <a:p>
            <a:pPr>
              <a:buFont typeface="Arial" pitchFamily="34" charset="0"/>
              <a:buChar char="•"/>
              <a:defRPr/>
            </a:pPr>
            <a:r>
              <a:rPr lang="en-US" sz="3200" dirty="0"/>
              <a:t>Hands-on simulation of traffic</a:t>
            </a:r>
          </a:p>
          <a:p>
            <a:pPr>
              <a:buFont typeface="Arial" pitchFamily="34" charset="0"/>
              <a:buChar char="•"/>
              <a:defRPr/>
            </a:pPr>
            <a:r>
              <a:rPr lang="en-US" sz="3200" dirty="0"/>
              <a:t>Walking in the hallway, entering and exiting classrooms (like highway ramps</a:t>
            </a:r>
          </a:p>
          <a:p>
            <a:pPr>
              <a:buFont typeface="Arial" pitchFamily="34" charset="0"/>
              <a:buChar char="•"/>
              <a:defRPr/>
            </a:pPr>
            <a:r>
              <a:rPr lang="en-US" sz="3200" dirty="0"/>
              <a:t>Students brainstorm segmentation to measure time covered through a distance</a:t>
            </a:r>
          </a:p>
          <a:p>
            <a:pPr>
              <a:buFont typeface="Arial" pitchFamily="34" charset="0"/>
              <a:buChar char="•"/>
              <a:defRPr/>
            </a:pPr>
            <a:r>
              <a:rPr lang="en-US" sz="3200" dirty="0"/>
              <a:t>relative scale of the level of traffic</a:t>
            </a:r>
          </a:p>
          <a:p>
            <a:pPr>
              <a:buFont typeface="Arial" pitchFamily="34" charset="0"/>
              <a:buChar char="•"/>
              <a:defRPr/>
            </a:pPr>
            <a:r>
              <a:rPr lang="en-US" sz="3200" dirty="0"/>
              <a:t>collect data</a:t>
            </a:r>
          </a:p>
          <a:p>
            <a:pPr>
              <a:buFont typeface="Arial" pitchFamily="34" charset="0"/>
              <a:buChar char="•"/>
              <a:defRPr/>
            </a:pPr>
            <a:r>
              <a:rPr lang="en-US" sz="3200" dirty="0"/>
              <a:t>display in a graph in order to complete an analysis of the data. </a:t>
            </a:r>
          </a:p>
          <a:p>
            <a:pPr defTabSz="3967657">
              <a:defRPr/>
            </a:pPr>
            <a:endParaRPr lang="en-US" sz="2000" dirty="0"/>
          </a:p>
          <a:p>
            <a:pPr defTabSz="3967657">
              <a:defRPr/>
            </a:pPr>
            <a:endParaRPr lang="en-US" sz="3100" dirty="0"/>
          </a:p>
        </p:txBody>
      </p:sp>
      <p:sp>
        <p:nvSpPr>
          <p:cNvPr id="68" name="Text Box 3"/>
          <p:cNvSpPr txBox="1">
            <a:spLocks noChangeArrowheads="1"/>
          </p:cNvSpPr>
          <p:nvPr/>
        </p:nvSpPr>
        <p:spPr bwMode="auto">
          <a:xfrm>
            <a:off x="1371600" y="16078200"/>
            <a:ext cx="10972800" cy="3186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Activity Engagement</a:t>
            </a:r>
            <a:endParaRPr lang="en-US" sz="4400" b="1" dirty="0">
              <a:solidFill>
                <a:srgbClr val="990000"/>
              </a:solidFill>
            </a:endParaRPr>
          </a:p>
          <a:p>
            <a:pPr>
              <a:buFont typeface="Arial" pitchFamily="34" charset="0"/>
              <a:buChar char="•"/>
              <a:defRPr/>
            </a:pPr>
            <a:r>
              <a:rPr lang="en-US" sz="3200" dirty="0"/>
              <a:t>Concept map, teacher gives central idea</a:t>
            </a:r>
          </a:p>
          <a:p>
            <a:pPr>
              <a:buFont typeface="Arial" pitchFamily="34" charset="0"/>
              <a:buChar char="•"/>
              <a:defRPr/>
            </a:pPr>
            <a:r>
              <a:rPr lang="en-US" sz="3200" dirty="0"/>
              <a:t>Calculation of how much time in a lifetime is spent in traffic</a:t>
            </a:r>
          </a:p>
          <a:p>
            <a:pPr defTabSz="3967657">
              <a:defRPr/>
            </a:pPr>
            <a:endParaRPr lang="en-US" sz="2000" dirty="0"/>
          </a:p>
          <a:p>
            <a:pPr defTabSz="3967657">
              <a:defRPr/>
            </a:pPr>
            <a:endParaRPr lang="en-US" sz="3100" dirty="0"/>
          </a:p>
        </p:txBody>
      </p:sp>
      <p:sp>
        <p:nvSpPr>
          <p:cNvPr id="69" name="Text Box 3"/>
          <p:cNvSpPr txBox="1">
            <a:spLocks noChangeArrowheads="1"/>
          </p:cNvSpPr>
          <p:nvPr/>
        </p:nvSpPr>
        <p:spPr bwMode="auto">
          <a:xfrm>
            <a:off x="12573000" y="21564600"/>
            <a:ext cx="7848600" cy="31861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Activity </a:t>
            </a:r>
            <a:endParaRPr lang="en-US" sz="4400" b="1" dirty="0">
              <a:solidFill>
                <a:srgbClr val="990000"/>
              </a:solidFill>
            </a:endParaRPr>
          </a:p>
          <a:p>
            <a:pPr>
              <a:defRPr/>
            </a:pPr>
            <a:r>
              <a:rPr lang="en-US" sz="3200" dirty="0"/>
              <a:t>Students will segment the hallway and record the time it takes to walk each segment</a:t>
            </a:r>
          </a:p>
          <a:p>
            <a:pPr defTabSz="3967657">
              <a:defRPr/>
            </a:pPr>
            <a:endParaRPr lang="en-US" sz="2000" dirty="0"/>
          </a:p>
          <a:p>
            <a:pPr defTabSz="3967657">
              <a:defRPr/>
            </a:pPr>
            <a:endParaRPr lang="en-US" sz="3100" dirty="0"/>
          </a:p>
        </p:txBody>
      </p:sp>
      <p:sp>
        <p:nvSpPr>
          <p:cNvPr id="75" name="Text Box 3"/>
          <p:cNvSpPr txBox="1">
            <a:spLocks noChangeArrowheads="1"/>
          </p:cNvSpPr>
          <p:nvPr/>
        </p:nvSpPr>
        <p:spPr bwMode="auto">
          <a:xfrm>
            <a:off x="8610600" y="25527000"/>
            <a:ext cx="6172200" cy="417036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Analysis</a:t>
            </a:r>
            <a:endParaRPr lang="en-US" sz="4800" b="1" dirty="0">
              <a:solidFill>
                <a:srgbClr val="990000"/>
              </a:solidFill>
            </a:endParaRPr>
          </a:p>
          <a:p>
            <a:pPr>
              <a:buFont typeface="Arial" pitchFamily="34" charset="0"/>
              <a:buChar char="•"/>
              <a:defRPr/>
            </a:pPr>
            <a:r>
              <a:rPr lang="en-US" sz="3200" dirty="0"/>
              <a:t>Analyze graphs</a:t>
            </a:r>
          </a:p>
          <a:p>
            <a:pPr>
              <a:buFont typeface="Arial" pitchFamily="34" charset="0"/>
              <a:buChar char="•"/>
              <a:defRPr/>
            </a:pPr>
            <a:r>
              <a:rPr lang="en-US" sz="3200" dirty="0"/>
              <a:t>Take recorded data and create a new graph</a:t>
            </a:r>
          </a:p>
          <a:p>
            <a:pPr>
              <a:defRPr/>
            </a:pPr>
            <a:r>
              <a:rPr lang="en-US" sz="3200" dirty="0"/>
              <a:t>Compare and contrast various graphs</a:t>
            </a:r>
          </a:p>
          <a:p>
            <a:pPr defTabSz="3967657">
              <a:defRPr/>
            </a:pPr>
            <a:endParaRPr lang="en-US" sz="2000" dirty="0"/>
          </a:p>
          <a:p>
            <a:pPr defTabSz="3967657">
              <a:defRPr/>
            </a:pPr>
            <a:endParaRPr lang="en-US" sz="3100" dirty="0"/>
          </a:p>
        </p:txBody>
      </p:sp>
      <p:sp>
        <p:nvSpPr>
          <p:cNvPr id="76" name="Text Box 3"/>
          <p:cNvSpPr txBox="1">
            <a:spLocks noChangeArrowheads="1"/>
          </p:cNvSpPr>
          <p:nvPr/>
        </p:nvSpPr>
        <p:spPr bwMode="auto">
          <a:xfrm>
            <a:off x="2209800" y="25527000"/>
            <a:ext cx="4419600" cy="92392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Assessment</a:t>
            </a:r>
            <a:endParaRPr lang="en-US" sz="4200" b="1" dirty="0">
              <a:solidFill>
                <a:srgbClr val="990000"/>
              </a:solidFill>
            </a:endParaRPr>
          </a:p>
        </p:txBody>
      </p:sp>
      <p:sp>
        <p:nvSpPr>
          <p:cNvPr id="78" name="Text Box 3"/>
          <p:cNvSpPr txBox="1">
            <a:spLocks noChangeArrowheads="1"/>
          </p:cNvSpPr>
          <p:nvPr/>
        </p:nvSpPr>
        <p:spPr bwMode="auto">
          <a:xfrm>
            <a:off x="33147000" y="28879800"/>
            <a:ext cx="14322425" cy="383222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400" b="1" dirty="0">
                <a:solidFill>
                  <a:srgbClr val="990000"/>
                </a:solidFill>
              </a:rPr>
              <a:t>Assessment</a:t>
            </a:r>
          </a:p>
          <a:p>
            <a:pPr defTabSz="3967657">
              <a:defRPr/>
            </a:pPr>
            <a:r>
              <a:rPr lang="en-US" sz="3200" dirty="0">
                <a:solidFill>
                  <a:schemeClr val="tx1"/>
                </a:solidFill>
              </a:rPr>
              <a:t>Given a velocity graph students will be able to graph the acceleration and position graphs </a:t>
            </a:r>
          </a:p>
          <a:p>
            <a:pPr defTabSz="3967657">
              <a:defRPr/>
            </a:pPr>
            <a:endParaRPr lang="en-US" sz="4200" b="1" dirty="0">
              <a:solidFill>
                <a:srgbClr val="990000"/>
              </a:solidFill>
            </a:endParaRPr>
          </a:p>
          <a:p>
            <a:pPr>
              <a:defRPr/>
            </a:pPr>
            <a:endParaRPr lang="en-US" sz="3200" dirty="0"/>
          </a:p>
          <a:p>
            <a:pPr defTabSz="3967657">
              <a:defRPr/>
            </a:pPr>
            <a:endParaRPr lang="en-US" sz="2000" dirty="0"/>
          </a:p>
          <a:p>
            <a:pPr defTabSz="3967657">
              <a:defRPr/>
            </a:pPr>
            <a:endParaRPr lang="en-US" sz="3100" dirty="0"/>
          </a:p>
        </p:txBody>
      </p:sp>
      <p:pic>
        <p:nvPicPr>
          <p:cNvPr id="14360" name="Picture 83" descr="gps.png"/>
          <p:cNvPicPr>
            <a:picLocks noChangeAspect="1"/>
          </p:cNvPicPr>
          <p:nvPr/>
        </p:nvPicPr>
        <p:blipFill>
          <a:blip r:embed="rId8"/>
          <a:srcRect/>
          <a:stretch>
            <a:fillRect/>
          </a:stretch>
        </p:blipFill>
        <p:spPr bwMode="auto">
          <a:xfrm>
            <a:off x="19735800" y="10820400"/>
            <a:ext cx="9155113" cy="5151438"/>
          </a:xfrm>
          <a:prstGeom prst="rect">
            <a:avLst/>
          </a:prstGeom>
          <a:noFill/>
          <a:ln w="9525">
            <a:noFill/>
            <a:miter lim="800000"/>
            <a:headEnd/>
            <a:tailEnd/>
          </a:ln>
        </p:spPr>
      </p:pic>
      <p:pic>
        <p:nvPicPr>
          <p:cNvPr id="14361" name="Picture 85" descr="segmented hallway.png"/>
          <p:cNvPicPr>
            <a:picLocks noChangeAspect="1"/>
          </p:cNvPicPr>
          <p:nvPr/>
        </p:nvPicPr>
        <p:blipFill>
          <a:blip r:embed="rId9"/>
          <a:srcRect/>
          <a:stretch>
            <a:fillRect/>
          </a:stretch>
        </p:blipFill>
        <p:spPr bwMode="auto">
          <a:xfrm>
            <a:off x="18440400" y="19126200"/>
            <a:ext cx="7069138" cy="1752600"/>
          </a:xfrm>
          <a:prstGeom prst="rect">
            <a:avLst/>
          </a:prstGeom>
          <a:noFill/>
          <a:ln w="9525">
            <a:noFill/>
            <a:miter lim="800000"/>
            <a:headEnd/>
            <a:tailEnd/>
          </a:ln>
        </p:spPr>
      </p:pic>
      <p:pic>
        <p:nvPicPr>
          <p:cNvPr id="14362" name="Picture 89" descr="artimis little.jpg"/>
          <p:cNvPicPr>
            <a:picLocks noChangeAspect="1"/>
          </p:cNvPicPr>
          <p:nvPr/>
        </p:nvPicPr>
        <p:blipFill>
          <a:blip r:embed="rId10"/>
          <a:srcRect/>
          <a:stretch>
            <a:fillRect/>
          </a:stretch>
        </p:blipFill>
        <p:spPr bwMode="auto">
          <a:xfrm>
            <a:off x="40843200" y="12954000"/>
            <a:ext cx="5684838" cy="4267200"/>
          </a:xfrm>
          <a:prstGeom prst="rect">
            <a:avLst/>
          </a:prstGeom>
          <a:noFill/>
          <a:ln w="9525">
            <a:noFill/>
            <a:miter lim="800000"/>
            <a:headEnd/>
            <a:tailEnd/>
          </a:ln>
        </p:spPr>
      </p:pic>
      <p:pic>
        <p:nvPicPr>
          <p:cNvPr id="14363" name="Picture 90" descr="artimis sign.jpg"/>
          <p:cNvPicPr>
            <a:picLocks noChangeAspect="1"/>
          </p:cNvPicPr>
          <p:nvPr/>
        </p:nvPicPr>
        <p:blipFill>
          <a:blip r:embed="rId11"/>
          <a:srcRect/>
          <a:stretch>
            <a:fillRect/>
          </a:stretch>
        </p:blipFill>
        <p:spPr bwMode="auto">
          <a:xfrm>
            <a:off x="43357800" y="17983200"/>
            <a:ext cx="6324600" cy="2414588"/>
          </a:xfrm>
          <a:prstGeom prst="rect">
            <a:avLst/>
          </a:prstGeom>
          <a:noFill/>
          <a:ln w="9525">
            <a:noFill/>
            <a:miter lim="800000"/>
            <a:headEnd/>
            <a:tailEnd/>
          </a:ln>
        </p:spPr>
      </p:pic>
      <p:sp>
        <p:nvSpPr>
          <p:cNvPr id="43" name="Text Box 3"/>
          <p:cNvSpPr txBox="1">
            <a:spLocks noChangeArrowheads="1"/>
          </p:cNvSpPr>
          <p:nvPr/>
        </p:nvSpPr>
        <p:spPr bwMode="auto">
          <a:xfrm>
            <a:off x="2057400" y="26441400"/>
            <a:ext cx="5334000" cy="51546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a:buFont typeface="Arial" charset="0"/>
              <a:buChar char="•"/>
            </a:pPr>
            <a:r>
              <a:rPr lang="en-US" sz="3200">
                <a:solidFill>
                  <a:srgbClr val="000000"/>
                </a:solidFill>
              </a:rPr>
              <a:t>Can students interpret the value and meaning of points on a given graph?</a:t>
            </a:r>
          </a:p>
          <a:p>
            <a:pPr>
              <a:buFont typeface="Arial" charset="0"/>
              <a:buChar char="•"/>
            </a:pPr>
            <a:r>
              <a:rPr lang="en-US" sz="3200">
                <a:solidFill>
                  <a:srgbClr val="000000"/>
                </a:solidFill>
              </a:rPr>
              <a:t>Did students record data in a chart or organized manner?</a:t>
            </a:r>
          </a:p>
          <a:p>
            <a:pPr>
              <a:buFont typeface="Arial" charset="0"/>
              <a:buChar char="•"/>
            </a:pPr>
            <a:r>
              <a:rPr lang="en-US" sz="3200">
                <a:solidFill>
                  <a:srgbClr val="000000"/>
                </a:solidFill>
              </a:rPr>
              <a:t>Can students create their own graphs from data?</a:t>
            </a:r>
          </a:p>
          <a:p>
            <a:pPr>
              <a:buFont typeface="Arial" charset="0"/>
              <a:buChar char="•"/>
            </a:pPr>
            <a:r>
              <a:rPr lang="en-US" sz="3200">
                <a:solidFill>
                  <a:srgbClr val="000000"/>
                </a:solidFill>
              </a:rPr>
              <a:t>Exit slip</a:t>
            </a:r>
            <a:endParaRPr lang="en-US" sz="2000">
              <a:solidFill>
                <a:srgbClr val="000000"/>
              </a:solidFill>
            </a:endParaRPr>
          </a:p>
          <a:p>
            <a:endParaRPr lang="en-US" sz="3100">
              <a:solidFill>
                <a:srgbClr val="000000"/>
              </a:solidFill>
            </a:endParaRPr>
          </a:p>
        </p:txBody>
      </p:sp>
      <p:pic>
        <p:nvPicPr>
          <p:cNvPr id="14365" name="Picture 43" descr="vt.png"/>
          <p:cNvPicPr>
            <a:picLocks noChangeAspect="1"/>
          </p:cNvPicPr>
          <p:nvPr/>
        </p:nvPicPr>
        <p:blipFill>
          <a:blip r:embed="rId12"/>
          <a:srcRect/>
          <a:stretch>
            <a:fillRect/>
          </a:stretch>
        </p:blipFill>
        <p:spPr bwMode="auto">
          <a:xfrm>
            <a:off x="30251400" y="14097000"/>
            <a:ext cx="11023600" cy="4724400"/>
          </a:xfrm>
          <a:prstGeom prst="rect">
            <a:avLst/>
          </a:prstGeom>
          <a:noFill/>
          <a:ln w="9525">
            <a:noFill/>
            <a:miter lim="800000"/>
            <a:headEnd/>
            <a:tailEnd/>
          </a:ln>
        </p:spPr>
      </p:pic>
      <p:pic>
        <p:nvPicPr>
          <p:cNvPr id="14366" name="Picture 45" descr="IMG_6748.JPG"/>
          <p:cNvPicPr>
            <a:picLocks noChangeAspect="1"/>
          </p:cNvPicPr>
          <p:nvPr/>
        </p:nvPicPr>
        <p:blipFill>
          <a:blip r:embed="rId13"/>
          <a:srcRect/>
          <a:stretch>
            <a:fillRect/>
          </a:stretch>
        </p:blipFill>
        <p:spPr bwMode="auto">
          <a:xfrm>
            <a:off x="34975800" y="6705600"/>
            <a:ext cx="2343150" cy="3124200"/>
          </a:xfrm>
          <a:prstGeom prst="rect">
            <a:avLst/>
          </a:prstGeom>
          <a:noFill/>
          <a:ln w="9525">
            <a:noFill/>
            <a:miter lim="800000"/>
            <a:headEnd/>
            <a:tailEnd/>
          </a:ln>
        </p:spPr>
      </p:pic>
      <p:pic>
        <p:nvPicPr>
          <p:cNvPr id="14367" name="Picture 46" descr="42-17229690.jpg"/>
          <p:cNvPicPr>
            <a:picLocks noChangeAspect="1"/>
          </p:cNvPicPr>
          <p:nvPr/>
        </p:nvPicPr>
        <p:blipFill>
          <a:blip r:embed="rId14"/>
          <a:srcRect/>
          <a:stretch>
            <a:fillRect/>
          </a:stretch>
        </p:blipFill>
        <p:spPr bwMode="auto">
          <a:xfrm>
            <a:off x="12192000" y="15697200"/>
            <a:ext cx="3843338" cy="5410200"/>
          </a:xfrm>
          <a:prstGeom prst="rect">
            <a:avLst/>
          </a:prstGeom>
          <a:noFill/>
          <a:ln w="9525">
            <a:noFill/>
            <a:miter lim="800000"/>
            <a:headEnd/>
            <a:tailEnd/>
          </a:ln>
        </p:spPr>
      </p:pic>
      <p:pic>
        <p:nvPicPr>
          <p:cNvPr id="14368" name="Picture 47" descr="positive_velocity_negative_acceleration_graphs.bmp"/>
          <p:cNvPicPr>
            <a:picLocks noChangeAspect="1"/>
          </p:cNvPicPr>
          <p:nvPr/>
        </p:nvPicPr>
        <p:blipFill>
          <a:blip r:embed="rId15"/>
          <a:srcRect/>
          <a:stretch>
            <a:fillRect/>
          </a:stretch>
        </p:blipFill>
        <p:spPr bwMode="auto">
          <a:xfrm>
            <a:off x="33147000" y="23012400"/>
            <a:ext cx="16830675" cy="5638800"/>
          </a:xfrm>
          <a:prstGeom prst="rect">
            <a:avLst/>
          </a:prstGeom>
          <a:noFill/>
          <a:ln w="9525">
            <a:noFill/>
            <a:miter lim="800000"/>
            <a:headEnd/>
            <a:tailEnd/>
          </a:ln>
        </p:spPr>
      </p:pic>
      <p:pic>
        <p:nvPicPr>
          <p:cNvPr id="14369" name="Picture 48" descr="section 7.png"/>
          <p:cNvPicPr>
            <a:picLocks noChangeAspect="1"/>
          </p:cNvPicPr>
          <p:nvPr/>
        </p:nvPicPr>
        <p:blipFill>
          <a:blip r:embed="rId16"/>
          <a:srcRect/>
          <a:stretch>
            <a:fillRect/>
          </a:stretch>
        </p:blipFill>
        <p:spPr bwMode="auto">
          <a:xfrm>
            <a:off x="18592800" y="26670000"/>
            <a:ext cx="11136313" cy="5105400"/>
          </a:xfrm>
          <a:prstGeom prst="rect">
            <a:avLst/>
          </a:prstGeom>
          <a:noFill/>
          <a:ln w="9525">
            <a:noFill/>
            <a:miter lim="800000"/>
            <a:headEnd/>
            <a:tailEnd/>
          </a:ln>
        </p:spPr>
      </p:pic>
      <p:sp>
        <p:nvSpPr>
          <p:cNvPr id="14370" name="Rounded Rectangle 49"/>
          <p:cNvSpPr>
            <a:spLocks noChangeArrowheads="1"/>
          </p:cNvSpPr>
          <p:nvPr/>
        </p:nvSpPr>
        <p:spPr bwMode="auto">
          <a:xfrm>
            <a:off x="5029200" y="21183600"/>
            <a:ext cx="2286000" cy="11430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Graphing</a:t>
            </a:r>
          </a:p>
        </p:txBody>
      </p:sp>
      <p:sp>
        <p:nvSpPr>
          <p:cNvPr id="14371" name="Rounded Rectangle 50"/>
          <p:cNvSpPr>
            <a:spLocks noChangeArrowheads="1"/>
          </p:cNvSpPr>
          <p:nvPr/>
        </p:nvSpPr>
        <p:spPr bwMode="auto">
          <a:xfrm>
            <a:off x="9144000" y="19278600"/>
            <a:ext cx="1752600" cy="14478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Line graph</a:t>
            </a:r>
          </a:p>
        </p:txBody>
      </p:sp>
      <p:sp>
        <p:nvSpPr>
          <p:cNvPr id="14372" name="Rounded Rectangle 51"/>
          <p:cNvSpPr>
            <a:spLocks noChangeArrowheads="1"/>
          </p:cNvSpPr>
          <p:nvPr/>
        </p:nvSpPr>
        <p:spPr bwMode="auto">
          <a:xfrm>
            <a:off x="1752600" y="22783800"/>
            <a:ext cx="1905000" cy="13716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Plot</a:t>
            </a:r>
          </a:p>
          <a:p>
            <a:pPr defTabSz="1254125"/>
            <a:r>
              <a:rPr lang="en-US" sz="3600"/>
              <a:t>points</a:t>
            </a:r>
          </a:p>
        </p:txBody>
      </p:sp>
      <p:sp>
        <p:nvSpPr>
          <p:cNvPr id="14373" name="Rounded Rectangle 52"/>
          <p:cNvSpPr>
            <a:spLocks noChangeArrowheads="1"/>
          </p:cNvSpPr>
          <p:nvPr/>
        </p:nvSpPr>
        <p:spPr bwMode="auto">
          <a:xfrm>
            <a:off x="1524000" y="19888200"/>
            <a:ext cx="2514600" cy="11430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histogram</a:t>
            </a:r>
          </a:p>
        </p:txBody>
      </p:sp>
      <p:sp>
        <p:nvSpPr>
          <p:cNvPr id="14374" name="Rounded Rectangle 53"/>
          <p:cNvSpPr>
            <a:spLocks noChangeArrowheads="1"/>
          </p:cNvSpPr>
          <p:nvPr/>
        </p:nvSpPr>
        <p:spPr bwMode="auto">
          <a:xfrm>
            <a:off x="4800600" y="18897600"/>
            <a:ext cx="2286000" cy="11430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Pie chart</a:t>
            </a:r>
          </a:p>
        </p:txBody>
      </p:sp>
      <p:sp>
        <p:nvSpPr>
          <p:cNvPr id="14375" name="Rounded Rectangle 54"/>
          <p:cNvSpPr>
            <a:spLocks noChangeArrowheads="1"/>
          </p:cNvSpPr>
          <p:nvPr/>
        </p:nvSpPr>
        <p:spPr bwMode="auto">
          <a:xfrm>
            <a:off x="4648200" y="23774400"/>
            <a:ext cx="2286000" cy="11430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numbers</a:t>
            </a:r>
          </a:p>
        </p:txBody>
      </p:sp>
      <p:sp>
        <p:nvSpPr>
          <p:cNvPr id="14376" name="Rounded Rectangle 55"/>
          <p:cNvSpPr>
            <a:spLocks noChangeArrowheads="1"/>
          </p:cNvSpPr>
          <p:nvPr/>
        </p:nvSpPr>
        <p:spPr bwMode="auto">
          <a:xfrm>
            <a:off x="9067800" y="22860000"/>
            <a:ext cx="2286000" cy="1143000"/>
          </a:xfrm>
          <a:prstGeom prst="roundRect">
            <a:avLst>
              <a:gd name="adj" fmla="val 16667"/>
            </a:avLst>
          </a:prstGeom>
          <a:solidFill>
            <a:schemeClr val="accent1"/>
          </a:solidFill>
          <a:ln w="9525" algn="ctr">
            <a:solidFill>
              <a:schemeClr val="tx1"/>
            </a:solidFill>
            <a:round/>
            <a:headEnd/>
            <a:tailEnd/>
          </a:ln>
        </p:spPr>
        <p:txBody>
          <a:bodyPr/>
          <a:lstStyle/>
          <a:p>
            <a:pPr defTabSz="1254125"/>
            <a:r>
              <a:rPr lang="en-US" sz="3600"/>
              <a:t>data</a:t>
            </a:r>
          </a:p>
        </p:txBody>
      </p:sp>
      <p:cxnSp>
        <p:nvCxnSpPr>
          <p:cNvPr id="14377" name="Straight Arrow Connector 59"/>
          <p:cNvCxnSpPr>
            <a:cxnSpLocks noChangeShapeType="1"/>
            <a:stCxn id="14370" idx="0"/>
            <a:endCxn id="14374" idx="2"/>
          </p:cNvCxnSpPr>
          <p:nvPr/>
        </p:nvCxnSpPr>
        <p:spPr bwMode="auto">
          <a:xfrm rot="16200000" flipV="1">
            <a:off x="5486400" y="20497800"/>
            <a:ext cx="1143000" cy="228600"/>
          </a:xfrm>
          <a:prstGeom prst="straightConnector1">
            <a:avLst/>
          </a:prstGeom>
          <a:noFill/>
          <a:ln w="9525" algn="ctr">
            <a:solidFill>
              <a:schemeClr val="tx1"/>
            </a:solidFill>
            <a:round/>
            <a:headEnd/>
            <a:tailEnd type="arrow" w="med" len="med"/>
          </a:ln>
        </p:spPr>
      </p:cxnSp>
      <p:cxnSp>
        <p:nvCxnSpPr>
          <p:cNvPr id="14378" name="Straight Arrow Connector 61"/>
          <p:cNvCxnSpPr>
            <a:cxnSpLocks noChangeShapeType="1"/>
            <a:stCxn id="14370" idx="3"/>
            <a:endCxn id="14371" idx="1"/>
          </p:cNvCxnSpPr>
          <p:nvPr/>
        </p:nvCxnSpPr>
        <p:spPr bwMode="auto">
          <a:xfrm flipV="1">
            <a:off x="7315200" y="20002500"/>
            <a:ext cx="1828800" cy="1752600"/>
          </a:xfrm>
          <a:prstGeom prst="straightConnector1">
            <a:avLst/>
          </a:prstGeom>
          <a:noFill/>
          <a:ln w="9525" algn="ctr">
            <a:solidFill>
              <a:schemeClr val="tx1"/>
            </a:solidFill>
            <a:round/>
            <a:headEnd/>
            <a:tailEnd type="arrow" w="med" len="med"/>
          </a:ln>
        </p:spPr>
      </p:cxnSp>
      <p:cxnSp>
        <p:nvCxnSpPr>
          <p:cNvPr id="14379" name="Straight Arrow Connector 63"/>
          <p:cNvCxnSpPr>
            <a:cxnSpLocks noChangeShapeType="1"/>
            <a:endCxn id="14376" idx="1"/>
          </p:cNvCxnSpPr>
          <p:nvPr/>
        </p:nvCxnSpPr>
        <p:spPr bwMode="auto">
          <a:xfrm>
            <a:off x="7162800" y="22250400"/>
            <a:ext cx="1905000" cy="1181100"/>
          </a:xfrm>
          <a:prstGeom prst="straightConnector1">
            <a:avLst/>
          </a:prstGeom>
          <a:noFill/>
          <a:ln w="9525" algn="ctr">
            <a:solidFill>
              <a:schemeClr val="tx1"/>
            </a:solidFill>
            <a:round/>
            <a:headEnd/>
            <a:tailEnd type="arrow" w="med" len="med"/>
          </a:ln>
        </p:spPr>
      </p:cxnSp>
      <p:cxnSp>
        <p:nvCxnSpPr>
          <p:cNvPr id="14380" name="Straight Arrow Connector 65"/>
          <p:cNvCxnSpPr>
            <a:cxnSpLocks noChangeShapeType="1"/>
            <a:stCxn id="14370" idx="2"/>
            <a:endCxn id="14375" idx="0"/>
          </p:cNvCxnSpPr>
          <p:nvPr/>
        </p:nvCxnSpPr>
        <p:spPr bwMode="auto">
          <a:xfrm rot="5400000">
            <a:off x="5257800" y="22860000"/>
            <a:ext cx="1447800" cy="381000"/>
          </a:xfrm>
          <a:prstGeom prst="straightConnector1">
            <a:avLst/>
          </a:prstGeom>
          <a:noFill/>
          <a:ln w="9525" algn="ctr">
            <a:solidFill>
              <a:schemeClr val="tx1"/>
            </a:solidFill>
            <a:round/>
            <a:headEnd/>
            <a:tailEnd type="arrow" w="med" len="med"/>
          </a:ln>
        </p:spPr>
      </p:cxnSp>
      <p:cxnSp>
        <p:nvCxnSpPr>
          <p:cNvPr id="14381" name="Straight Arrow Connector 69"/>
          <p:cNvCxnSpPr>
            <a:cxnSpLocks noChangeShapeType="1"/>
            <a:endCxn id="14372" idx="3"/>
          </p:cNvCxnSpPr>
          <p:nvPr/>
        </p:nvCxnSpPr>
        <p:spPr bwMode="auto">
          <a:xfrm rot="10800000" flipV="1">
            <a:off x="3657600" y="22174200"/>
            <a:ext cx="1524000" cy="1295400"/>
          </a:xfrm>
          <a:prstGeom prst="straightConnector1">
            <a:avLst/>
          </a:prstGeom>
          <a:noFill/>
          <a:ln w="9525" algn="ctr">
            <a:solidFill>
              <a:schemeClr val="tx1"/>
            </a:solidFill>
            <a:round/>
            <a:headEnd/>
            <a:tailEnd type="arrow" w="med" len="med"/>
          </a:ln>
        </p:spPr>
      </p:cxnSp>
      <p:cxnSp>
        <p:nvCxnSpPr>
          <p:cNvPr id="14382" name="Straight Arrow Connector 71"/>
          <p:cNvCxnSpPr>
            <a:cxnSpLocks noChangeShapeType="1"/>
            <a:stCxn id="14370" idx="1"/>
            <a:endCxn id="14373" idx="3"/>
          </p:cNvCxnSpPr>
          <p:nvPr/>
        </p:nvCxnSpPr>
        <p:spPr bwMode="auto">
          <a:xfrm rot="10800000">
            <a:off x="4038600" y="20459700"/>
            <a:ext cx="990600" cy="1295400"/>
          </a:xfrm>
          <a:prstGeom prst="straightConnector1">
            <a:avLst/>
          </a:prstGeom>
          <a:noFill/>
          <a:ln w="9525" algn="ctr">
            <a:solidFill>
              <a:schemeClr val="tx1"/>
            </a:solidFill>
            <a:round/>
            <a:headEnd/>
            <a:tailEnd type="arrow" w="med" len="med"/>
          </a:ln>
        </p:spPr>
      </p:cxnSp>
      <p:pic>
        <p:nvPicPr>
          <p:cNvPr id="14383" name="Picture 73" descr="IMG_6787.JPG"/>
          <p:cNvPicPr>
            <a:picLocks noChangeAspect="1"/>
          </p:cNvPicPr>
          <p:nvPr/>
        </p:nvPicPr>
        <p:blipFill>
          <a:blip r:embed="rId17"/>
          <a:srcRect/>
          <a:stretch>
            <a:fillRect/>
          </a:stretch>
        </p:blipFill>
        <p:spPr bwMode="auto">
          <a:xfrm>
            <a:off x="2057400" y="10515600"/>
            <a:ext cx="650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499</Words>
  <Application>Microsoft Office PowerPoint</Application>
  <PresentationFormat>Custom</PresentationFormat>
  <Paragraphs>81</Paragraphs>
  <Slides>1</Slides>
  <Notes>1</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1</vt:i4>
      </vt:variant>
    </vt:vector>
  </HeadingPairs>
  <TitlesOfParts>
    <vt:vector size="3" baseType="lpstr">
      <vt:lpstr>Arial</vt:lpstr>
      <vt:lpstr>Default Design</vt:lpstr>
      <vt:lpstr>Traffic Analysis and Graphing</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keywords>4x8, 3x5</cp:keywords>
  <cp:lastModifiedBy>College of Engineering</cp:lastModifiedBy>
  <cp:revision>87</cp:revision>
  <dcterms:created xsi:type="dcterms:W3CDTF">2006-07-24T13:54:15Z</dcterms:created>
  <dcterms:modified xsi:type="dcterms:W3CDTF">2010-03-09T10:59:14Z</dcterms:modified>
</cp:coreProperties>
</file>